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6"/>
  </p:notesMasterIdLst>
  <p:sldIdLst>
    <p:sldId id="256" r:id="rId2"/>
    <p:sldId id="309" r:id="rId3"/>
    <p:sldId id="310" r:id="rId4"/>
    <p:sldId id="302" r:id="rId5"/>
    <p:sldId id="312" r:id="rId6"/>
    <p:sldId id="305" r:id="rId7"/>
    <p:sldId id="313" r:id="rId8"/>
    <p:sldId id="303" r:id="rId9"/>
    <p:sldId id="306" r:id="rId10"/>
    <p:sldId id="314" r:id="rId11"/>
    <p:sldId id="307" r:id="rId12"/>
    <p:sldId id="315" r:id="rId13"/>
    <p:sldId id="301" r:id="rId14"/>
    <p:sldId id="290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田传信" initials="a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30"/>
    <a:srgbClr val="016762"/>
    <a:srgbClr val="019E97"/>
    <a:srgbClr val="53C4A6"/>
    <a:srgbClr val="469C96"/>
    <a:srgbClr val="CCFFFF"/>
    <a:srgbClr val="2C3C4C"/>
    <a:srgbClr val="00423F"/>
    <a:srgbClr val="DEEBF7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37" autoAdjust="0"/>
    <p:restoredTop sz="94687"/>
  </p:normalViewPr>
  <p:slideViewPr>
    <p:cSldViewPr snapToGrid="0">
      <p:cViewPr varScale="1">
        <p:scale>
          <a:sx n="63" d="100"/>
          <a:sy n="63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3BEF7D-73B0-43C0-AC7D-161D8942BCDF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86F22F08-5027-4E7B-BAAE-66B5510048E1}">
      <dgm:prSet phldrT="[文本]"/>
      <dgm:spPr/>
      <dgm:t>
        <a:bodyPr/>
        <a:lstStyle/>
        <a:p>
          <a:r>
            <a:rPr lang="en-US" altLang="zh-CN" dirty="0" smtClean="0"/>
            <a:t>X</a:t>
          </a:r>
          <a:r>
            <a:rPr lang="zh-CN" altLang="en-US" dirty="0" smtClean="0"/>
            <a:t>线</a:t>
          </a:r>
          <a:endParaRPr lang="zh-CN" altLang="en-US" dirty="0"/>
        </a:p>
      </dgm:t>
    </dgm:pt>
    <dgm:pt modelId="{81D4DBB8-EEC7-4D5B-8B79-9665EF60A6C7}" type="parTrans" cxnId="{E9D1EDEC-718B-406C-9641-58681736EA43}">
      <dgm:prSet/>
      <dgm:spPr/>
      <dgm:t>
        <a:bodyPr/>
        <a:lstStyle/>
        <a:p>
          <a:endParaRPr lang="zh-CN" altLang="en-US"/>
        </a:p>
      </dgm:t>
    </dgm:pt>
    <dgm:pt modelId="{93E3D477-3345-4EAF-9B8A-62E9F324054D}" type="sibTrans" cxnId="{E9D1EDEC-718B-406C-9641-58681736EA43}">
      <dgm:prSet/>
      <dgm:spPr/>
      <dgm:t>
        <a:bodyPr/>
        <a:lstStyle/>
        <a:p>
          <a:endParaRPr lang="zh-CN" altLang="en-US"/>
        </a:p>
      </dgm:t>
    </dgm:pt>
    <dgm:pt modelId="{C5F267B6-13A2-4DFB-9860-D76FD4B152B0}">
      <dgm:prSet phldrT="[文本]"/>
      <dgm:spPr/>
      <dgm:t>
        <a:bodyPr/>
        <a:lstStyle/>
        <a:p>
          <a:r>
            <a:rPr lang="en-US" altLang="zh-CN" dirty="0" smtClean="0"/>
            <a:t>MRI</a:t>
          </a:r>
          <a:endParaRPr lang="zh-CN" altLang="en-US" dirty="0"/>
        </a:p>
      </dgm:t>
    </dgm:pt>
    <dgm:pt modelId="{403692C9-FBD8-40C8-B8A3-13F8B574936A}" type="parTrans" cxnId="{36567138-88D9-44E2-83C3-25C7B54DE2E2}">
      <dgm:prSet/>
      <dgm:spPr/>
      <dgm:t>
        <a:bodyPr/>
        <a:lstStyle/>
        <a:p>
          <a:endParaRPr lang="zh-CN" altLang="en-US"/>
        </a:p>
      </dgm:t>
    </dgm:pt>
    <dgm:pt modelId="{DA306312-7755-4A08-AC95-721C770CC992}" type="sibTrans" cxnId="{36567138-88D9-44E2-83C3-25C7B54DE2E2}">
      <dgm:prSet/>
      <dgm:spPr/>
      <dgm:t>
        <a:bodyPr/>
        <a:lstStyle/>
        <a:p>
          <a:endParaRPr lang="zh-CN" altLang="en-US"/>
        </a:p>
      </dgm:t>
    </dgm:pt>
    <dgm:pt modelId="{5D5F2C70-3BA3-4609-9509-B9C522760302}">
      <dgm:prSet phldrT="[文本]"/>
      <dgm:spPr/>
      <dgm:t>
        <a:bodyPr/>
        <a:lstStyle/>
        <a:p>
          <a:r>
            <a:rPr lang="en-US" altLang="zh-CN" dirty="0" smtClean="0"/>
            <a:t>B</a:t>
          </a:r>
          <a:r>
            <a:rPr lang="zh-CN" altLang="en-US" dirty="0" smtClean="0"/>
            <a:t>超</a:t>
          </a:r>
          <a:endParaRPr lang="zh-CN" altLang="en-US" dirty="0"/>
        </a:p>
      </dgm:t>
    </dgm:pt>
    <dgm:pt modelId="{8204B589-146B-4CFA-BA82-C561190F491F}" type="parTrans" cxnId="{87102497-66EA-4971-958D-CF21CBB966E0}">
      <dgm:prSet/>
      <dgm:spPr/>
      <dgm:t>
        <a:bodyPr/>
        <a:lstStyle/>
        <a:p>
          <a:endParaRPr lang="zh-CN" altLang="en-US"/>
        </a:p>
      </dgm:t>
    </dgm:pt>
    <dgm:pt modelId="{4CC53839-B183-4BA2-9F1A-2DCA36C61AE0}" type="sibTrans" cxnId="{87102497-66EA-4971-958D-CF21CBB966E0}">
      <dgm:prSet/>
      <dgm:spPr/>
      <dgm:t>
        <a:bodyPr/>
        <a:lstStyle/>
        <a:p>
          <a:endParaRPr lang="zh-CN" altLang="en-US"/>
        </a:p>
      </dgm:t>
    </dgm:pt>
    <dgm:pt modelId="{1633AB81-7331-4AD6-B855-A7F461FFB9A9}" type="pres">
      <dgm:prSet presAssocID="{9C3BEF7D-73B0-43C0-AC7D-161D8942BCDF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40C63EB4-A944-47E3-9649-CFC146C06FB2}" type="pres">
      <dgm:prSet presAssocID="{86F22F08-5027-4E7B-BAAE-66B5510048E1}" presName="Accent1" presStyleCnt="0"/>
      <dgm:spPr/>
    </dgm:pt>
    <dgm:pt modelId="{93F22754-A21C-414E-A790-09735DB8040A}" type="pres">
      <dgm:prSet presAssocID="{86F22F08-5027-4E7B-BAAE-66B5510048E1}" presName="Accent" presStyleLbl="node1" presStyleIdx="0" presStyleCnt="3"/>
      <dgm:spPr/>
    </dgm:pt>
    <dgm:pt modelId="{17685D21-1070-4249-8D03-8154E4F3F972}" type="pres">
      <dgm:prSet presAssocID="{86F22F08-5027-4E7B-BAAE-66B5510048E1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333FF75-5E07-4A93-8065-19D88ABD22D2}" type="pres">
      <dgm:prSet presAssocID="{C5F267B6-13A2-4DFB-9860-D76FD4B152B0}" presName="Accent2" presStyleCnt="0"/>
      <dgm:spPr/>
    </dgm:pt>
    <dgm:pt modelId="{3FB565DC-FAA9-4473-9B8D-12FAE8CC0709}" type="pres">
      <dgm:prSet presAssocID="{C5F267B6-13A2-4DFB-9860-D76FD4B152B0}" presName="Accent" presStyleLbl="node1" presStyleIdx="1" presStyleCnt="3"/>
      <dgm:spPr/>
    </dgm:pt>
    <dgm:pt modelId="{34C5C575-C7FA-4783-9A12-68A821A9E9E1}" type="pres">
      <dgm:prSet presAssocID="{C5F267B6-13A2-4DFB-9860-D76FD4B152B0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00E0197-4A1A-4C7B-A580-460A033D97DC}" type="pres">
      <dgm:prSet presAssocID="{5D5F2C70-3BA3-4609-9509-B9C522760302}" presName="Accent3" presStyleCnt="0"/>
      <dgm:spPr/>
    </dgm:pt>
    <dgm:pt modelId="{8817F271-3A4C-4C29-A01B-DB198C0448B0}" type="pres">
      <dgm:prSet presAssocID="{5D5F2C70-3BA3-4609-9509-B9C522760302}" presName="Accent" presStyleLbl="node1" presStyleIdx="2" presStyleCnt="3"/>
      <dgm:spPr/>
    </dgm:pt>
    <dgm:pt modelId="{745E9E05-4A8A-41CB-8A29-D8B08BE9BD6D}" type="pres">
      <dgm:prSet presAssocID="{5D5F2C70-3BA3-4609-9509-B9C522760302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1E4DB80-DE41-496E-98C2-E1ADD9761827}" type="presOf" srcId="{86F22F08-5027-4E7B-BAAE-66B5510048E1}" destId="{17685D21-1070-4249-8D03-8154E4F3F972}" srcOrd="0" destOrd="0" presId="urn:microsoft.com/office/officeart/2009/layout/CircleArrowProcess"/>
    <dgm:cxn modelId="{A60DF137-0162-4157-934A-49FF16062D7B}" type="presOf" srcId="{C5F267B6-13A2-4DFB-9860-D76FD4B152B0}" destId="{34C5C575-C7FA-4783-9A12-68A821A9E9E1}" srcOrd="0" destOrd="0" presId="urn:microsoft.com/office/officeart/2009/layout/CircleArrowProcess"/>
    <dgm:cxn modelId="{E9D1EDEC-718B-406C-9641-58681736EA43}" srcId="{9C3BEF7D-73B0-43C0-AC7D-161D8942BCDF}" destId="{86F22F08-5027-4E7B-BAAE-66B5510048E1}" srcOrd="0" destOrd="0" parTransId="{81D4DBB8-EEC7-4D5B-8B79-9665EF60A6C7}" sibTransId="{93E3D477-3345-4EAF-9B8A-62E9F324054D}"/>
    <dgm:cxn modelId="{04E1462D-8276-47B1-A333-4B058FEC0412}" type="presOf" srcId="{5D5F2C70-3BA3-4609-9509-B9C522760302}" destId="{745E9E05-4A8A-41CB-8A29-D8B08BE9BD6D}" srcOrd="0" destOrd="0" presId="urn:microsoft.com/office/officeart/2009/layout/CircleArrowProcess"/>
    <dgm:cxn modelId="{A510D5A9-C343-472E-AFD2-03F468FD3FBE}" type="presOf" srcId="{9C3BEF7D-73B0-43C0-AC7D-161D8942BCDF}" destId="{1633AB81-7331-4AD6-B855-A7F461FFB9A9}" srcOrd="0" destOrd="0" presId="urn:microsoft.com/office/officeart/2009/layout/CircleArrowProcess"/>
    <dgm:cxn modelId="{36567138-88D9-44E2-83C3-25C7B54DE2E2}" srcId="{9C3BEF7D-73B0-43C0-AC7D-161D8942BCDF}" destId="{C5F267B6-13A2-4DFB-9860-D76FD4B152B0}" srcOrd="1" destOrd="0" parTransId="{403692C9-FBD8-40C8-B8A3-13F8B574936A}" sibTransId="{DA306312-7755-4A08-AC95-721C770CC992}"/>
    <dgm:cxn modelId="{87102497-66EA-4971-958D-CF21CBB966E0}" srcId="{9C3BEF7D-73B0-43C0-AC7D-161D8942BCDF}" destId="{5D5F2C70-3BA3-4609-9509-B9C522760302}" srcOrd="2" destOrd="0" parTransId="{8204B589-146B-4CFA-BA82-C561190F491F}" sibTransId="{4CC53839-B183-4BA2-9F1A-2DCA36C61AE0}"/>
    <dgm:cxn modelId="{A3A64109-EF14-42D4-87C7-BBF3A2326AA3}" type="presParOf" srcId="{1633AB81-7331-4AD6-B855-A7F461FFB9A9}" destId="{40C63EB4-A944-47E3-9649-CFC146C06FB2}" srcOrd="0" destOrd="0" presId="urn:microsoft.com/office/officeart/2009/layout/CircleArrowProcess"/>
    <dgm:cxn modelId="{70C57287-5BB5-478B-AE62-5C8CC14B9CBC}" type="presParOf" srcId="{40C63EB4-A944-47E3-9649-CFC146C06FB2}" destId="{93F22754-A21C-414E-A790-09735DB8040A}" srcOrd="0" destOrd="0" presId="urn:microsoft.com/office/officeart/2009/layout/CircleArrowProcess"/>
    <dgm:cxn modelId="{E5B5EFEE-6DA4-4A41-8776-85D568C0F722}" type="presParOf" srcId="{1633AB81-7331-4AD6-B855-A7F461FFB9A9}" destId="{17685D21-1070-4249-8D03-8154E4F3F972}" srcOrd="1" destOrd="0" presId="urn:microsoft.com/office/officeart/2009/layout/CircleArrowProcess"/>
    <dgm:cxn modelId="{42D5882C-D016-4E46-9ABA-8775696880B7}" type="presParOf" srcId="{1633AB81-7331-4AD6-B855-A7F461FFB9A9}" destId="{0333FF75-5E07-4A93-8065-19D88ABD22D2}" srcOrd="2" destOrd="0" presId="urn:microsoft.com/office/officeart/2009/layout/CircleArrowProcess"/>
    <dgm:cxn modelId="{3E2920FC-E261-4158-A798-578F3A4DEADC}" type="presParOf" srcId="{0333FF75-5E07-4A93-8065-19D88ABD22D2}" destId="{3FB565DC-FAA9-4473-9B8D-12FAE8CC0709}" srcOrd="0" destOrd="0" presId="urn:microsoft.com/office/officeart/2009/layout/CircleArrowProcess"/>
    <dgm:cxn modelId="{074FF9A7-5C14-4AEA-9043-59A8B4945FB5}" type="presParOf" srcId="{1633AB81-7331-4AD6-B855-A7F461FFB9A9}" destId="{34C5C575-C7FA-4783-9A12-68A821A9E9E1}" srcOrd="3" destOrd="0" presId="urn:microsoft.com/office/officeart/2009/layout/CircleArrowProcess"/>
    <dgm:cxn modelId="{52BFA5F6-5AA8-4CFE-81E7-30A80029EAAC}" type="presParOf" srcId="{1633AB81-7331-4AD6-B855-A7F461FFB9A9}" destId="{400E0197-4A1A-4C7B-A580-460A033D97DC}" srcOrd="4" destOrd="0" presId="urn:microsoft.com/office/officeart/2009/layout/CircleArrowProcess"/>
    <dgm:cxn modelId="{44C9231E-61DA-4812-B4BC-0E94B04570A3}" type="presParOf" srcId="{400E0197-4A1A-4C7B-A580-460A033D97DC}" destId="{8817F271-3A4C-4C29-A01B-DB198C0448B0}" srcOrd="0" destOrd="0" presId="urn:microsoft.com/office/officeart/2009/layout/CircleArrowProcess"/>
    <dgm:cxn modelId="{0C166807-E1A6-4AD8-9AB0-77FA95AB0E43}" type="presParOf" srcId="{1633AB81-7331-4AD6-B855-A7F461FFB9A9}" destId="{745E9E05-4A8A-41CB-8A29-D8B08BE9BD6D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F25E86-738C-4365-A13D-1E637A2B1434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AC2A53B-3354-46A3-B3E6-C12FCFA89D79}">
      <dgm:prSet phldrT="[文本]" custT="1"/>
      <dgm:spPr/>
      <dgm:t>
        <a:bodyPr/>
        <a:lstStyle/>
        <a:p>
          <a:r>
            <a:rPr lang="zh-CN" altLang="en-US" sz="3200" dirty="0" smtClean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rPr>
            <a:t>金标准</a:t>
          </a:r>
          <a:endParaRPr lang="zh-CN" altLang="en-US" sz="3200" dirty="0"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a:endParaRPr>
        </a:p>
      </dgm:t>
    </dgm:pt>
    <dgm:pt modelId="{3E780BAD-7CA5-4B2C-8FD5-B44ED266EF6B}" type="parTrans" cxnId="{C88BA801-2E6D-4BF6-917F-54BBAB5C4343}">
      <dgm:prSet/>
      <dgm:spPr/>
      <dgm:t>
        <a:bodyPr/>
        <a:lstStyle/>
        <a:p>
          <a:endParaRPr lang="zh-CN" altLang="en-US"/>
        </a:p>
      </dgm:t>
    </dgm:pt>
    <dgm:pt modelId="{F3527F3C-0C7B-4397-8E97-C5CF559C97A3}" type="sibTrans" cxnId="{C88BA801-2E6D-4BF6-917F-54BBAB5C4343}">
      <dgm:prSet/>
      <dgm:spPr/>
      <dgm:t>
        <a:bodyPr/>
        <a:lstStyle/>
        <a:p>
          <a:endParaRPr lang="zh-CN" altLang="en-US"/>
        </a:p>
      </dgm:t>
    </dgm:pt>
    <dgm:pt modelId="{98B15729-D90B-4ABC-AB3C-594EC4B3F508}" type="pres">
      <dgm:prSet presAssocID="{E3F25E86-738C-4365-A13D-1E637A2B143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2121D047-1B3D-4699-B291-9C181954AE94}" type="pres">
      <dgm:prSet presAssocID="{9AC2A53B-3354-46A3-B3E6-C12FCFA89D79}" presName="composite" presStyleCnt="0">
        <dgm:presLayoutVars>
          <dgm:chMax/>
          <dgm:chPref/>
        </dgm:presLayoutVars>
      </dgm:prSet>
      <dgm:spPr/>
    </dgm:pt>
    <dgm:pt modelId="{6BF4B5C8-DFC5-4097-84A7-A86375B46B52}" type="pres">
      <dgm:prSet presAssocID="{9AC2A53B-3354-46A3-B3E6-C12FCFA89D79}" presName="Image" presStyleLbl="bgImgPlace1" presStyleIdx="0" presStyleCnt="1" custScaleX="191126" custScaleY="218007" custLinFactNeighborX="-171" custLinFactNeighborY="-1284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" b="-6919"/>
          </a:stretch>
        </a:blipFill>
      </dgm:spPr>
      <dgm:t>
        <a:bodyPr/>
        <a:lstStyle/>
        <a:p>
          <a:endParaRPr lang="zh-CN" altLang="en-US"/>
        </a:p>
      </dgm:t>
    </dgm:pt>
    <dgm:pt modelId="{D1F99376-FEF3-48CA-8EE4-49174494FB3D}" type="pres">
      <dgm:prSet presAssocID="{9AC2A53B-3354-46A3-B3E6-C12FCFA89D79}" presName="ParentText" presStyleLbl="revTx" presStyleIdx="0" presStyleCnt="1" custScaleX="76434" custScaleY="55353" custLinFactNeighborX="10117" custLinFactNeighborY="125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EEB5269-0E48-42C3-B5D7-C36FE2A78475}" type="pres">
      <dgm:prSet presAssocID="{9AC2A53B-3354-46A3-B3E6-C12FCFA89D79}" presName="tlFrame" presStyleLbl="node1" presStyleIdx="0" presStyleCnt="4" custLinFactNeighborX="75535" custLinFactNeighborY="68919"/>
      <dgm:spPr>
        <a:solidFill>
          <a:srgbClr val="FFC000"/>
        </a:solidFill>
      </dgm:spPr>
    </dgm:pt>
    <dgm:pt modelId="{560E5A50-C198-4F7B-AFF9-23E7B4C29B65}" type="pres">
      <dgm:prSet presAssocID="{9AC2A53B-3354-46A3-B3E6-C12FCFA89D79}" presName="trFrame" presStyleLbl="node1" presStyleIdx="1" presStyleCnt="4" custLinFactNeighborY="68919"/>
      <dgm:spPr>
        <a:solidFill>
          <a:srgbClr val="FFC000"/>
        </a:solidFill>
      </dgm:spPr>
    </dgm:pt>
    <dgm:pt modelId="{D7FFE656-D8E5-4CAE-95B3-40BA4DFEAC04}" type="pres">
      <dgm:prSet presAssocID="{9AC2A53B-3354-46A3-B3E6-C12FCFA89D79}" presName="blFrame" presStyleLbl="node1" presStyleIdx="2" presStyleCnt="4" custLinFactNeighborX="75535"/>
      <dgm:spPr>
        <a:solidFill>
          <a:srgbClr val="FFC000"/>
        </a:solidFill>
      </dgm:spPr>
    </dgm:pt>
    <dgm:pt modelId="{FAFD537F-0F77-4000-B2A8-E0144362F2AB}" type="pres">
      <dgm:prSet presAssocID="{9AC2A53B-3354-46A3-B3E6-C12FCFA89D79}" presName="brFrame" presStyleLbl="node1" presStyleIdx="3" presStyleCnt="4"/>
      <dgm:spPr>
        <a:solidFill>
          <a:srgbClr val="FFC000"/>
        </a:solidFill>
      </dgm:spPr>
    </dgm:pt>
  </dgm:ptLst>
  <dgm:cxnLst>
    <dgm:cxn modelId="{C88BA801-2E6D-4BF6-917F-54BBAB5C4343}" srcId="{E3F25E86-738C-4365-A13D-1E637A2B1434}" destId="{9AC2A53B-3354-46A3-B3E6-C12FCFA89D79}" srcOrd="0" destOrd="0" parTransId="{3E780BAD-7CA5-4B2C-8FD5-B44ED266EF6B}" sibTransId="{F3527F3C-0C7B-4397-8E97-C5CF559C97A3}"/>
    <dgm:cxn modelId="{C25AB96B-D779-4909-9FEF-E7A85F928EB5}" type="presOf" srcId="{9AC2A53B-3354-46A3-B3E6-C12FCFA89D79}" destId="{D1F99376-FEF3-48CA-8EE4-49174494FB3D}" srcOrd="0" destOrd="0" presId="urn:microsoft.com/office/officeart/2009/3/layout/FramedTextPicture"/>
    <dgm:cxn modelId="{C443498A-97CB-470E-B4BF-6457686ACDF8}" type="presOf" srcId="{E3F25E86-738C-4365-A13D-1E637A2B1434}" destId="{98B15729-D90B-4ABC-AB3C-594EC4B3F508}" srcOrd="0" destOrd="0" presId="urn:microsoft.com/office/officeart/2009/3/layout/FramedTextPicture"/>
    <dgm:cxn modelId="{01A9E721-4A7F-45CD-8A57-CB6FA14193FE}" type="presParOf" srcId="{98B15729-D90B-4ABC-AB3C-594EC4B3F508}" destId="{2121D047-1B3D-4699-B291-9C181954AE94}" srcOrd="0" destOrd="0" presId="urn:microsoft.com/office/officeart/2009/3/layout/FramedTextPicture"/>
    <dgm:cxn modelId="{2BA9AF20-51BD-4648-B094-D1B625767C1F}" type="presParOf" srcId="{2121D047-1B3D-4699-B291-9C181954AE94}" destId="{6BF4B5C8-DFC5-4097-84A7-A86375B46B52}" srcOrd="0" destOrd="0" presId="urn:microsoft.com/office/officeart/2009/3/layout/FramedTextPicture"/>
    <dgm:cxn modelId="{6CA9A5A2-EFBB-4911-A066-D0CB8C268579}" type="presParOf" srcId="{2121D047-1B3D-4699-B291-9C181954AE94}" destId="{D1F99376-FEF3-48CA-8EE4-49174494FB3D}" srcOrd="1" destOrd="0" presId="urn:microsoft.com/office/officeart/2009/3/layout/FramedTextPicture"/>
    <dgm:cxn modelId="{C0CCD712-9C6D-4B83-9411-BD29B6A4B425}" type="presParOf" srcId="{2121D047-1B3D-4699-B291-9C181954AE94}" destId="{9EEB5269-0E48-42C3-B5D7-C36FE2A78475}" srcOrd="2" destOrd="0" presId="urn:microsoft.com/office/officeart/2009/3/layout/FramedTextPicture"/>
    <dgm:cxn modelId="{1367EEE6-E154-4411-AA58-9BB4BE594DB8}" type="presParOf" srcId="{2121D047-1B3D-4699-B291-9C181954AE94}" destId="{560E5A50-C198-4F7B-AFF9-23E7B4C29B65}" srcOrd="3" destOrd="0" presId="urn:microsoft.com/office/officeart/2009/3/layout/FramedTextPicture"/>
    <dgm:cxn modelId="{7833E89A-5708-4E83-9CA1-3A31931D9A88}" type="presParOf" srcId="{2121D047-1B3D-4699-B291-9C181954AE94}" destId="{D7FFE656-D8E5-4CAE-95B3-40BA4DFEAC04}" srcOrd="4" destOrd="0" presId="urn:microsoft.com/office/officeart/2009/3/layout/FramedTextPicture"/>
    <dgm:cxn modelId="{D612D164-7258-424D-9434-70905E7D71DF}" type="presParOf" srcId="{2121D047-1B3D-4699-B291-9C181954AE94}" destId="{FAFD537F-0F77-4000-B2A8-E0144362F2AB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5B9542-ACB1-4EEF-818D-8C4E2947E319}" type="doc">
      <dgm:prSet loTypeId="urn:microsoft.com/office/officeart/2005/8/layout/pyramid2" loCatId="pyramid" qsTypeId="urn:microsoft.com/office/officeart/2005/8/quickstyle/simple1" qsCatId="simple" csTypeId="urn:microsoft.com/office/officeart/2005/8/colors/colorful4" csCatId="colorful" phldr="1"/>
      <dgm:spPr/>
    </dgm:pt>
    <dgm:pt modelId="{F7DF6AAD-305B-4A92-A7DC-521D083A9FB8}">
      <dgm:prSet phldrT="[文本]"/>
      <dgm:spPr/>
      <dgm:t>
        <a:bodyPr/>
        <a:lstStyle/>
        <a:p>
          <a:r>
            <a:rPr lang="zh-CN" altLang="en-US" dirty="0" smtClean="0"/>
            <a:t>对减弱的或变形的韧带过度创伤</a:t>
          </a:r>
          <a:endParaRPr lang="zh-CN" altLang="en-US" dirty="0"/>
        </a:p>
      </dgm:t>
    </dgm:pt>
    <dgm:pt modelId="{C68C7557-21C0-4BF5-8616-B082FF6E692C}" type="parTrans" cxnId="{4A93ECEF-E9D1-4058-AF29-5EC072A0302C}">
      <dgm:prSet/>
      <dgm:spPr/>
      <dgm:t>
        <a:bodyPr/>
        <a:lstStyle/>
        <a:p>
          <a:endParaRPr lang="zh-CN" altLang="en-US"/>
        </a:p>
      </dgm:t>
    </dgm:pt>
    <dgm:pt modelId="{58813AA6-749E-40B8-8908-6C5BB4C400C3}" type="sibTrans" cxnId="{4A93ECEF-E9D1-4058-AF29-5EC072A0302C}">
      <dgm:prSet/>
      <dgm:spPr/>
      <dgm:t>
        <a:bodyPr/>
        <a:lstStyle/>
        <a:p>
          <a:endParaRPr lang="zh-CN" altLang="en-US"/>
        </a:p>
      </dgm:t>
    </dgm:pt>
    <dgm:pt modelId="{856E3BC5-1FB6-4915-A1F2-9408ABF2DC8F}">
      <dgm:prSet phldrT="[文本]"/>
      <dgm:spPr/>
      <dgm:t>
        <a:bodyPr/>
        <a:lstStyle/>
        <a:p>
          <a:r>
            <a:rPr lang="zh-CN" altLang="en-US" dirty="0" smtClean="0"/>
            <a:t>免疫介导性韧带变形</a:t>
          </a:r>
          <a:endParaRPr lang="zh-CN" altLang="en-US" dirty="0"/>
        </a:p>
      </dgm:t>
    </dgm:pt>
    <dgm:pt modelId="{E2AC5EC0-4FD3-419B-8E67-3402716D19C9}" type="parTrans" cxnId="{40118B60-7B48-4A52-AC99-F1407EDA591C}">
      <dgm:prSet/>
      <dgm:spPr/>
      <dgm:t>
        <a:bodyPr/>
        <a:lstStyle/>
        <a:p>
          <a:endParaRPr lang="zh-CN" altLang="en-US"/>
        </a:p>
      </dgm:t>
    </dgm:pt>
    <dgm:pt modelId="{E5966C10-20DB-43A9-BB16-44DFFFF8BAB5}" type="sibTrans" cxnId="{40118B60-7B48-4A52-AC99-F1407EDA591C}">
      <dgm:prSet/>
      <dgm:spPr/>
      <dgm:t>
        <a:bodyPr/>
        <a:lstStyle/>
        <a:p>
          <a:endParaRPr lang="zh-CN" altLang="en-US"/>
        </a:p>
      </dgm:t>
    </dgm:pt>
    <dgm:pt modelId="{F9824F28-438E-4CAA-B3D6-A71BBADD81A5}">
      <dgm:prSet phldrT="[文本]"/>
      <dgm:spPr/>
      <dgm:t>
        <a:bodyPr/>
        <a:lstStyle/>
        <a:p>
          <a:r>
            <a:rPr lang="zh-CN" altLang="en-US" dirty="0" smtClean="0"/>
            <a:t>直腿犬出现异常形态</a:t>
          </a:r>
          <a:endParaRPr lang="zh-CN" altLang="en-US" dirty="0"/>
        </a:p>
      </dgm:t>
    </dgm:pt>
    <dgm:pt modelId="{51B5D69E-5732-4C83-8AE4-F1BAFECCE970}" type="parTrans" cxnId="{DE18A5FD-C9FE-4D1A-85F6-C65AB32F4B78}">
      <dgm:prSet/>
      <dgm:spPr/>
      <dgm:t>
        <a:bodyPr/>
        <a:lstStyle/>
        <a:p>
          <a:endParaRPr lang="zh-CN" altLang="en-US"/>
        </a:p>
      </dgm:t>
    </dgm:pt>
    <dgm:pt modelId="{391BE735-413E-436E-91E1-82C6A3EE6F05}" type="sibTrans" cxnId="{DE18A5FD-C9FE-4D1A-85F6-C65AB32F4B78}">
      <dgm:prSet/>
      <dgm:spPr/>
      <dgm:t>
        <a:bodyPr/>
        <a:lstStyle/>
        <a:p>
          <a:endParaRPr lang="zh-CN" altLang="en-US"/>
        </a:p>
      </dgm:t>
    </dgm:pt>
    <dgm:pt modelId="{4E91CF04-2ADD-4D11-BDF3-E95D63318136}" type="pres">
      <dgm:prSet presAssocID="{C65B9542-ACB1-4EEF-818D-8C4E2947E319}" presName="compositeShape" presStyleCnt="0">
        <dgm:presLayoutVars>
          <dgm:dir/>
          <dgm:resizeHandles/>
        </dgm:presLayoutVars>
      </dgm:prSet>
      <dgm:spPr/>
    </dgm:pt>
    <dgm:pt modelId="{A5B39EEA-8FF8-4190-95AD-14B02D98B30B}" type="pres">
      <dgm:prSet presAssocID="{C65B9542-ACB1-4EEF-818D-8C4E2947E319}" presName="pyramid" presStyleLbl="node1" presStyleIdx="0" presStyleCnt="1"/>
      <dgm:spPr/>
    </dgm:pt>
    <dgm:pt modelId="{67E966AB-A239-4460-912E-2318E2D7B2C6}" type="pres">
      <dgm:prSet presAssocID="{C65B9542-ACB1-4EEF-818D-8C4E2947E319}" presName="theList" presStyleCnt="0"/>
      <dgm:spPr/>
    </dgm:pt>
    <dgm:pt modelId="{FB3B0A8B-319F-48C5-90F3-D3A34F8B3C45}" type="pres">
      <dgm:prSet presAssocID="{F7DF6AAD-305B-4A92-A7DC-521D083A9FB8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5AB8CED-A20F-4066-9CE8-E3C426FB0E55}" type="pres">
      <dgm:prSet presAssocID="{F7DF6AAD-305B-4A92-A7DC-521D083A9FB8}" presName="aSpace" presStyleCnt="0"/>
      <dgm:spPr/>
    </dgm:pt>
    <dgm:pt modelId="{F4EC6B22-5BDE-4DA8-B192-80475505813B}" type="pres">
      <dgm:prSet presAssocID="{856E3BC5-1FB6-4915-A1F2-9408ABF2DC8F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D6C6FBD-0986-4696-B0D3-36F4666AFB8D}" type="pres">
      <dgm:prSet presAssocID="{856E3BC5-1FB6-4915-A1F2-9408ABF2DC8F}" presName="aSpace" presStyleCnt="0"/>
      <dgm:spPr/>
    </dgm:pt>
    <dgm:pt modelId="{CB3C45A4-F048-46BC-9C22-33263370499B}" type="pres">
      <dgm:prSet presAssocID="{F9824F28-438E-4CAA-B3D6-A71BBADD81A5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C37251-FC7C-444B-8FED-882159CDCA38}" type="pres">
      <dgm:prSet presAssocID="{F9824F28-438E-4CAA-B3D6-A71BBADD81A5}" presName="aSpace" presStyleCnt="0"/>
      <dgm:spPr/>
    </dgm:pt>
  </dgm:ptLst>
  <dgm:cxnLst>
    <dgm:cxn modelId="{DE18A5FD-C9FE-4D1A-85F6-C65AB32F4B78}" srcId="{C65B9542-ACB1-4EEF-818D-8C4E2947E319}" destId="{F9824F28-438E-4CAA-B3D6-A71BBADD81A5}" srcOrd="2" destOrd="0" parTransId="{51B5D69E-5732-4C83-8AE4-F1BAFECCE970}" sibTransId="{391BE735-413E-436E-91E1-82C6A3EE6F05}"/>
    <dgm:cxn modelId="{40118B60-7B48-4A52-AC99-F1407EDA591C}" srcId="{C65B9542-ACB1-4EEF-818D-8C4E2947E319}" destId="{856E3BC5-1FB6-4915-A1F2-9408ABF2DC8F}" srcOrd="1" destOrd="0" parTransId="{E2AC5EC0-4FD3-419B-8E67-3402716D19C9}" sibTransId="{E5966C10-20DB-43A9-BB16-44DFFFF8BAB5}"/>
    <dgm:cxn modelId="{2FBB68BE-B353-4C26-B3E8-E5BA4803415F}" type="presOf" srcId="{F7DF6AAD-305B-4A92-A7DC-521D083A9FB8}" destId="{FB3B0A8B-319F-48C5-90F3-D3A34F8B3C45}" srcOrd="0" destOrd="0" presId="urn:microsoft.com/office/officeart/2005/8/layout/pyramid2"/>
    <dgm:cxn modelId="{4A93ECEF-E9D1-4058-AF29-5EC072A0302C}" srcId="{C65B9542-ACB1-4EEF-818D-8C4E2947E319}" destId="{F7DF6AAD-305B-4A92-A7DC-521D083A9FB8}" srcOrd="0" destOrd="0" parTransId="{C68C7557-21C0-4BF5-8616-B082FF6E692C}" sibTransId="{58813AA6-749E-40B8-8908-6C5BB4C400C3}"/>
    <dgm:cxn modelId="{45424A33-79A0-4BB7-BF73-BEF80A1CB5DF}" type="presOf" srcId="{F9824F28-438E-4CAA-B3D6-A71BBADD81A5}" destId="{CB3C45A4-F048-46BC-9C22-33263370499B}" srcOrd="0" destOrd="0" presId="urn:microsoft.com/office/officeart/2005/8/layout/pyramid2"/>
    <dgm:cxn modelId="{033295AE-B94A-4439-8C7C-F22C0927F952}" type="presOf" srcId="{C65B9542-ACB1-4EEF-818D-8C4E2947E319}" destId="{4E91CF04-2ADD-4D11-BDF3-E95D63318136}" srcOrd="0" destOrd="0" presId="urn:microsoft.com/office/officeart/2005/8/layout/pyramid2"/>
    <dgm:cxn modelId="{2718FA78-29BF-47B0-BB17-8FB29EAED2A3}" type="presOf" srcId="{856E3BC5-1FB6-4915-A1F2-9408ABF2DC8F}" destId="{F4EC6B22-5BDE-4DA8-B192-80475505813B}" srcOrd="0" destOrd="0" presId="urn:microsoft.com/office/officeart/2005/8/layout/pyramid2"/>
    <dgm:cxn modelId="{00DF9B4C-AFE3-4ABC-A876-FF384693A5DC}" type="presParOf" srcId="{4E91CF04-2ADD-4D11-BDF3-E95D63318136}" destId="{A5B39EEA-8FF8-4190-95AD-14B02D98B30B}" srcOrd="0" destOrd="0" presId="urn:microsoft.com/office/officeart/2005/8/layout/pyramid2"/>
    <dgm:cxn modelId="{7254F6CD-CB69-4275-8B20-0EEED3B98452}" type="presParOf" srcId="{4E91CF04-2ADD-4D11-BDF3-E95D63318136}" destId="{67E966AB-A239-4460-912E-2318E2D7B2C6}" srcOrd="1" destOrd="0" presId="urn:microsoft.com/office/officeart/2005/8/layout/pyramid2"/>
    <dgm:cxn modelId="{BBBA722A-55AE-40C4-BAA7-18F53CC5ADBF}" type="presParOf" srcId="{67E966AB-A239-4460-912E-2318E2D7B2C6}" destId="{FB3B0A8B-319F-48C5-90F3-D3A34F8B3C45}" srcOrd="0" destOrd="0" presId="urn:microsoft.com/office/officeart/2005/8/layout/pyramid2"/>
    <dgm:cxn modelId="{9E4FC241-9DAB-4490-9629-4EB5505AA065}" type="presParOf" srcId="{67E966AB-A239-4460-912E-2318E2D7B2C6}" destId="{85AB8CED-A20F-4066-9CE8-E3C426FB0E55}" srcOrd="1" destOrd="0" presId="urn:microsoft.com/office/officeart/2005/8/layout/pyramid2"/>
    <dgm:cxn modelId="{A72062B0-14A1-4D46-B1E7-8BFB355648BD}" type="presParOf" srcId="{67E966AB-A239-4460-912E-2318E2D7B2C6}" destId="{F4EC6B22-5BDE-4DA8-B192-80475505813B}" srcOrd="2" destOrd="0" presId="urn:microsoft.com/office/officeart/2005/8/layout/pyramid2"/>
    <dgm:cxn modelId="{6359E7BC-B59A-4739-A768-5C6496C206F6}" type="presParOf" srcId="{67E966AB-A239-4460-912E-2318E2D7B2C6}" destId="{0D6C6FBD-0986-4696-B0D3-36F4666AFB8D}" srcOrd="3" destOrd="0" presId="urn:microsoft.com/office/officeart/2005/8/layout/pyramid2"/>
    <dgm:cxn modelId="{670AEDAC-2114-44E0-BF67-7699569425C5}" type="presParOf" srcId="{67E966AB-A239-4460-912E-2318E2D7B2C6}" destId="{CB3C45A4-F048-46BC-9C22-33263370499B}" srcOrd="4" destOrd="0" presId="urn:microsoft.com/office/officeart/2005/8/layout/pyramid2"/>
    <dgm:cxn modelId="{4D811687-B3A5-4798-9880-44A85693923B}" type="presParOf" srcId="{67E966AB-A239-4460-912E-2318E2D7B2C6}" destId="{94C37251-FC7C-444B-8FED-882159CDCA3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6690ED-A530-4E54-94D6-141E04341C5A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1F4208B0-43EC-4773-A36D-F013A185FC46}">
      <dgm:prSet phldrT="[文本]" custT="1"/>
      <dgm:spPr/>
      <dgm:t>
        <a:bodyPr/>
        <a:lstStyle/>
        <a:p>
          <a:r>
            <a:rPr lang="zh-CN" altLang="en-US" sz="5400" dirty="0" smtClean="0"/>
            <a:t>治疗</a:t>
          </a:r>
          <a:endParaRPr lang="zh-CN" altLang="en-US" sz="5400" dirty="0"/>
        </a:p>
      </dgm:t>
    </dgm:pt>
    <dgm:pt modelId="{95F0A5F5-6FA1-417C-9F40-6B78DB7874FC}" type="parTrans" cxnId="{35F8DA64-4220-410D-B162-BD54D5903479}">
      <dgm:prSet/>
      <dgm:spPr/>
      <dgm:t>
        <a:bodyPr/>
        <a:lstStyle/>
        <a:p>
          <a:endParaRPr lang="zh-CN" altLang="en-US"/>
        </a:p>
      </dgm:t>
    </dgm:pt>
    <dgm:pt modelId="{93E75990-9902-40E0-8857-047EB3119189}" type="sibTrans" cxnId="{35F8DA64-4220-410D-B162-BD54D5903479}">
      <dgm:prSet/>
      <dgm:spPr/>
      <dgm:t>
        <a:bodyPr/>
        <a:lstStyle/>
        <a:p>
          <a:endParaRPr lang="zh-CN" altLang="en-US"/>
        </a:p>
      </dgm:t>
    </dgm:pt>
    <dgm:pt modelId="{370F08C8-D811-433A-99BE-46CD69E04E93}">
      <dgm:prSet phldrT="[文本]" custT="1"/>
      <dgm:spPr/>
      <dgm:t>
        <a:bodyPr/>
        <a:lstStyle/>
        <a:p>
          <a:r>
            <a:rPr lang="en-US" sz="2400" b="0" i="0" u="none" dirty="0" smtClean="0">
              <a:latin typeface="+mn-ea"/>
              <a:ea typeface="+mn-ea"/>
            </a:rPr>
            <a:t>TTA/</a:t>
          </a:r>
        </a:p>
        <a:p>
          <a:r>
            <a:rPr lang="en-US" sz="2400" b="0" i="0" u="none" dirty="0" smtClean="0">
              <a:latin typeface="+mn-ea"/>
              <a:ea typeface="+mn-ea"/>
            </a:rPr>
            <a:t>TTA2</a:t>
          </a:r>
          <a:endParaRPr lang="zh-CN" altLang="en-US" sz="2400" dirty="0">
            <a:latin typeface="+mn-ea"/>
            <a:ea typeface="+mn-ea"/>
          </a:endParaRPr>
        </a:p>
      </dgm:t>
    </dgm:pt>
    <dgm:pt modelId="{49C77458-D264-44BE-852F-C5A474B8E2BD}" type="parTrans" cxnId="{DEBFD8BF-9591-4775-8222-0B8191EAD7DC}">
      <dgm:prSet/>
      <dgm:spPr/>
      <dgm:t>
        <a:bodyPr/>
        <a:lstStyle/>
        <a:p>
          <a:endParaRPr lang="zh-CN" altLang="en-US"/>
        </a:p>
      </dgm:t>
    </dgm:pt>
    <dgm:pt modelId="{9B02FFA6-7093-4334-9BFB-9441811031D1}" type="sibTrans" cxnId="{DEBFD8BF-9591-4775-8222-0B8191EAD7DC}">
      <dgm:prSet/>
      <dgm:spPr/>
      <dgm:t>
        <a:bodyPr/>
        <a:lstStyle/>
        <a:p>
          <a:endParaRPr lang="zh-CN" altLang="en-US"/>
        </a:p>
      </dgm:t>
    </dgm:pt>
    <dgm:pt modelId="{AA7D61F0-0FB9-407F-A4F7-2A850A37F207}">
      <dgm:prSet phldrT="[文本]" custT="1"/>
      <dgm:spPr/>
      <dgm:t>
        <a:bodyPr/>
        <a:lstStyle/>
        <a:p>
          <a:r>
            <a:rPr lang="en-US" altLang="en-US" sz="2000" b="0" i="0" u="none" dirty="0" err="1" smtClean="0">
              <a:latin typeface="+mn-ea"/>
              <a:ea typeface="+mn-ea"/>
            </a:rPr>
            <a:t>Intracap</a:t>
          </a:r>
          <a:r>
            <a:rPr lang="en-US" altLang="zh-CN" sz="2000" b="0" i="0" u="none" dirty="0" err="1" smtClean="0">
              <a:latin typeface="+mn-ea"/>
              <a:ea typeface="+mn-ea"/>
            </a:rPr>
            <a:t>-</a:t>
          </a:r>
          <a:r>
            <a:rPr lang="en-US" altLang="en-US" sz="2000" b="0" i="0" u="none" dirty="0" err="1" smtClean="0">
              <a:latin typeface="+mn-ea"/>
              <a:ea typeface="+mn-ea"/>
            </a:rPr>
            <a:t>sular</a:t>
          </a:r>
          <a:r>
            <a:rPr lang="en-US" altLang="en-US" sz="2000" dirty="0" smtClean="0"/>
            <a:t> </a:t>
          </a:r>
          <a:r>
            <a:rPr lang="en-US" altLang="en-US" sz="2000" b="0" i="0" u="none" dirty="0" smtClean="0">
              <a:latin typeface="+mn-ea"/>
              <a:ea typeface="+mn-ea"/>
            </a:rPr>
            <a:t>Repairs</a:t>
          </a:r>
          <a:endParaRPr lang="zh-CN" altLang="en-US" sz="2000" b="0" i="0" u="none" dirty="0">
            <a:latin typeface="+mn-ea"/>
            <a:ea typeface="+mn-ea"/>
          </a:endParaRPr>
        </a:p>
      </dgm:t>
    </dgm:pt>
    <dgm:pt modelId="{B530384E-B872-49FC-AFAB-65E3001E9B26}" type="parTrans" cxnId="{DCD2EE79-1F0F-441E-8912-7011B7F97060}">
      <dgm:prSet/>
      <dgm:spPr/>
      <dgm:t>
        <a:bodyPr/>
        <a:lstStyle/>
        <a:p>
          <a:endParaRPr lang="zh-CN" altLang="en-US"/>
        </a:p>
      </dgm:t>
    </dgm:pt>
    <dgm:pt modelId="{CCDEC503-BB2B-4BA1-912B-DCB8D710EA17}" type="sibTrans" cxnId="{DCD2EE79-1F0F-441E-8912-7011B7F97060}">
      <dgm:prSet/>
      <dgm:spPr/>
      <dgm:t>
        <a:bodyPr/>
        <a:lstStyle/>
        <a:p>
          <a:endParaRPr lang="zh-CN" altLang="en-US"/>
        </a:p>
      </dgm:t>
    </dgm:pt>
    <dgm:pt modelId="{CB19A886-824D-4496-B226-47E5DBF2EC3C}">
      <dgm:prSet phldrT="[文本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CN" sz="2400" b="0" i="0" u="none" dirty="0" smtClean="0">
              <a:latin typeface="+mn-ea"/>
              <a:ea typeface="+mn-ea"/>
            </a:rPr>
            <a:t>TPLO</a:t>
          </a:r>
          <a:endParaRPr lang="zh-CN" altLang="en-US" sz="2400" b="0" i="0" u="none" dirty="0" smtClean="0">
            <a:latin typeface="+mn-ea"/>
            <a:ea typeface="+mn-ea"/>
          </a:endParaRPr>
        </a:p>
        <a:p>
          <a:pPr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dirty="0" smtClean="0"/>
            <a:t>/</a:t>
          </a:r>
          <a:r>
            <a:rPr lang="en-US" altLang="zh-CN" sz="2400" b="0" i="0" u="none" dirty="0" smtClean="0">
              <a:latin typeface="+mn-ea"/>
              <a:ea typeface="+mn-ea"/>
            </a:rPr>
            <a:t>CBLO</a:t>
          </a:r>
          <a:endParaRPr lang="zh-CN" altLang="en-US" sz="2400" b="0" i="0" u="none" dirty="0">
            <a:latin typeface="+mn-ea"/>
            <a:ea typeface="+mn-ea"/>
          </a:endParaRPr>
        </a:p>
      </dgm:t>
    </dgm:pt>
    <dgm:pt modelId="{83C0122B-D82B-4A23-BC49-C958692F3014}" type="parTrans" cxnId="{273D4FCC-D81C-491B-A02C-2FFA1736F468}">
      <dgm:prSet/>
      <dgm:spPr/>
      <dgm:t>
        <a:bodyPr/>
        <a:lstStyle/>
        <a:p>
          <a:endParaRPr lang="zh-CN" altLang="en-US"/>
        </a:p>
      </dgm:t>
    </dgm:pt>
    <dgm:pt modelId="{23318930-BEDE-4481-9F45-71B4315AE73F}" type="sibTrans" cxnId="{273D4FCC-D81C-491B-A02C-2FFA1736F468}">
      <dgm:prSet/>
      <dgm:spPr/>
      <dgm:t>
        <a:bodyPr/>
        <a:lstStyle/>
        <a:p>
          <a:endParaRPr lang="zh-CN" altLang="en-US"/>
        </a:p>
      </dgm:t>
    </dgm:pt>
    <dgm:pt modelId="{E95EE389-EE30-4C7D-82F8-7B296F1023DE}">
      <dgm:prSet phldrT="[文本]" custT="1"/>
      <dgm:spPr/>
      <dgm:t>
        <a:bodyPr/>
        <a:lstStyle/>
        <a:p>
          <a:r>
            <a:rPr lang="en-US" altLang="zh-CN" sz="2400" b="0" i="0" u="none" dirty="0" smtClean="0">
              <a:latin typeface="+mn-ea"/>
              <a:ea typeface="+mn-ea"/>
            </a:rPr>
            <a:t>MMT</a:t>
          </a:r>
          <a:endParaRPr lang="zh-CN" altLang="en-US" sz="2400" b="0" i="0" u="none" dirty="0">
            <a:latin typeface="+mn-ea"/>
            <a:ea typeface="+mn-ea"/>
          </a:endParaRPr>
        </a:p>
      </dgm:t>
    </dgm:pt>
    <dgm:pt modelId="{BA33A81A-0338-4E26-955E-ED7ADDF14372}" type="parTrans" cxnId="{20A93A92-11F8-4733-969D-2ED45F30344C}">
      <dgm:prSet/>
      <dgm:spPr/>
      <dgm:t>
        <a:bodyPr/>
        <a:lstStyle/>
        <a:p>
          <a:endParaRPr lang="zh-CN" altLang="en-US"/>
        </a:p>
      </dgm:t>
    </dgm:pt>
    <dgm:pt modelId="{4AB2ED1A-4D47-4C87-81D6-120E6E9AC159}" type="sibTrans" cxnId="{20A93A92-11F8-4733-969D-2ED45F30344C}">
      <dgm:prSet/>
      <dgm:spPr/>
      <dgm:t>
        <a:bodyPr/>
        <a:lstStyle/>
        <a:p>
          <a:endParaRPr lang="zh-CN" altLang="en-US"/>
        </a:p>
      </dgm:t>
    </dgm:pt>
    <dgm:pt modelId="{DB426778-54C5-4DF5-B988-8703CB979458}" type="pres">
      <dgm:prSet presAssocID="{416690ED-A530-4E54-94D6-141E04341C5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134E62A-4C74-464F-AAB9-1E5DE3D6540B}" type="pres">
      <dgm:prSet presAssocID="{416690ED-A530-4E54-94D6-141E04341C5A}" presName="radial" presStyleCnt="0">
        <dgm:presLayoutVars>
          <dgm:animLvl val="ctr"/>
        </dgm:presLayoutVars>
      </dgm:prSet>
      <dgm:spPr/>
    </dgm:pt>
    <dgm:pt modelId="{3720AF34-0A5E-43A8-9880-8C9F68703E7F}" type="pres">
      <dgm:prSet presAssocID="{1F4208B0-43EC-4773-A36D-F013A185FC46}" presName="centerShape" presStyleLbl="vennNode1" presStyleIdx="0" presStyleCnt="5"/>
      <dgm:spPr/>
      <dgm:t>
        <a:bodyPr/>
        <a:lstStyle/>
        <a:p>
          <a:endParaRPr lang="zh-CN" altLang="en-US"/>
        </a:p>
      </dgm:t>
    </dgm:pt>
    <dgm:pt modelId="{5D9B43B6-5525-4EE0-B036-FD71118B8639}" type="pres">
      <dgm:prSet presAssocID="{370F08C8-D811-433A-99BE-46CD69E04E93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B9589A7-A403-4171-9706-8351C4BBEF95}" type="pres">
      <dgm:prSet presAssocID="{AA7D61F0-0FB9-407F-A4F7-2A850A37F207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FB7F42C-77E6-4506-88AA-9E9286CD7231}" type="pres">
      <dgm:prSet presAssocID="{CB19A886-824D-4496-B226-47E5DBF2EC3C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FAF12FA-1FC1-4F1F-A569-FD7BC7B90364}" type="pres">
      <dgm:prSet presAssocID="{E95EE389-EE30-4C7D-82F8-7B296F1023DE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9641E47-87FC-44EA-B9AD-BAF4C77386F5}" type="presOf" srcId="{370F08C8-D811-433A-99BE-46CD69E04E93}" destId="{5D9B43B6-5525-4EE0-B036-FD71118B8639}" srcOrd="0" destOrd="0" presId="urn:microsoft.com/office/officeart/2005/8/layout/radial3"/>
    <dgm:cxn modelId="{B0119E1A-277C-4D72-A195-18E8C24330DE}" type="presOf" srcId="{1F4208B0-43EC-4773-A36D-F013A185FC46}" destId="{3720AF34-0A5E-43A8-9880-8C9F68703E7F}" srcOrd="0" destOrd="0" presId="urn:microsoft.com/office/officeart/2005/8/layout/radial3"/>
    <dgm:cxn modelId="{B795AEE8-3B6C-40DC-81E0-9BB0F384B536}" type="presOf" srcId="{416690ED-A530-4E54-94D6-141E04341C5A}" destId="{DB426778-54C5-4DF5-B988-8703CB979458}" srcOrd="0" destOrd="0" presId="urn:microsoft.com/office/officeart/2005/8/layout/radial3"/>
    <dgm:cxn modelId="{3244B448-E1BF-46DC-930A-CE9B321E8480}" type="presOf" srcId="{E95EE389-EE30-4C7D-82F8-7B296F1023DE}" destId="{CFAF12FA-1FC1-4F1F-A569-FD7BC7B90364}" srcOrd="0" destOrd="0" presId="urn:microsoft.com/office/officeart/2005/8/layout/radial3"/>
    <dgm:cxn modelId="{DCD2EE79-1F0F-441E-8912-7011B7F97060}" srcId="{1F4208B0-43EC-4773-A36D-F013A185FC46}" destId="{AA7D61F0-0FB9-407F-A4F7-2A850A37F207}" srcOrd="1" destOrd="0" parTransId="{B530384E-B872-49FC-AFAB-65E3001E9B26}" sibTransId="{CCDEC503-BB2B-4BA1-912B-DCB8D710EA17}"/>
    <dgm:cxn modelId="{35F8DA64-4220-410D-B162-BD54D5903479}" srcId="{416690ED-A530-4E54-94D6-141E04341C5A}" destId="{1F4208B0-43EC-4773-A36D-F013A185FC46}" srcOrd="0" destOrd="0" parTransId="{95F0A5F5-6FA1-417C-9F40-6B78DB7874FC}" sibTransId="{93E75990-9902-40E0-8857-047EB3119189}"/>
    <dgm:cxn modelId="{20A93A92-11F8-4733-969D-2ED45F30344C}" srcId="{1F4208B0-43EC-4773-A36D-F013A185FC46}" destId="{E95EE389-EE30-4C7D-82F8-7B296F1023DE}" srcOrd="3" destOrd="0" parTransId="{BA33A81A-0338-4E26-955E-ED7ADDF14372}" sibTransId="{4AB2ED1A-4D47-4C87-81D6-120E6E9AC159}"/>
    <dgm:cxn modelId="{273D4FCC-D81C-491B-A02C-2FFA1736F468}" srcId="{1F4208B0-43EC-4773-A36D-F013A185FC46}" destId="{CB19A886-824D-4496-B226-47E5DBF2EC3C}" srcOrd="2" destOrd="0" parTransId="{83C0122B-D82B-4A23-BC49-C958692F3014}" sibTransId="{23318930-BEDE-4481-9F45-71B4315AE73F}"/>
    <dgm:cxn modelId="{61F2B3E7-1FC0-4039-868A-A393936A14DE}" type="presOf" srcId="{CB19A886-824D-4496-B226-47E5DBF2EC3C}" destId="{FFB7F42C-77E6-4506-88AA-9E9286CD7231}" srcOrd="0" destOrd="0" presId="urn:microsoft.com/office/officeart/2005/8/layout/radial3"/>
    <dgm:cxn modelId="{DEBFD8BF-9591-4775-8222-0B8191EAD7DC}" srcId="{1F4208B0-43EC-4773-A36D-F013A185FC46}" destId="{370F08C8-D811-433A-99BE-46CD69E04E93}" srcOrd="0" destOrd="0" parTransId="{49C77458-D264-44BE-852F-C5A474B8E2BD}" sibTransId="{9B02FFA6-7093-4334-9BFB-9441811031D1}"/>
    <dgm:cxn modelId="{92004D70-119D-4E66-AA85-9FFF62CB0197}" type="presOf" srcId="{AA7D61F0-0FB9-407F-A4F7-2A850A37F207}" destId="{FB9589A7-A403-4171-9706-8351C4BBEF95}" srcOrd="0" destOrd="0" presId="urn:microsoft.com/office/officeart/2005/8/layout/radial3"/>
    <dgm:cxn modelId="{BACC7078-80E1-4E7C-9DB4-690586FA664A}" type="presParOf" srcId="{DB426778-54C5-4DF5-B988-8703CB979458}" destId="{5134E62A-4C74-464F-AAB9-1E5DE3D6540B}" srcOrd="0" destOrd="0" presId="urn:microsoft.com/office/officeart/2005/8/layout/radial3"/>
    <dgm:cxn modelId="{95CCC81D-F6E5-4C13-96A5-21F9B3EE47D9}" type="presParOf" srcId="{5134E62A-4C74-464F-AAB9-1E5DE3D6540B}" destId="{3720AF34-0A5E-43A8-9880-8C9F68703E7F}" srcOrd="0" destOrd="0" presId="urn:microsoft.com/office/officeart/2005/8/layout/radial3"/>
    <dgm:cxn modelId="{20FCC5D6-BF07-4076-9F12-D7D0324EFC44}" type="presParOf" srcId="{5134E62A-4C74-464F-AAB9-1E5DE3D6540B}" destId="{5D9B43B6-5525-4EE0-B036-FD71118B8639}" srcOrd="1" destOrd="0" presId="urn:microsoft.com/office/officeart/2005/8/layout/radial3"/>
    <dgm:cxn modelId="{F396A21B-3E8C-4FC9-A532-DD6A8EF20758}" type="presParOf" srcId="{5134E62A-4C74-464F-AAB9-1E5DE3D6540B}" destId="{FB9589A7-A403-4171-9706-8351C4BBEF95}" srcOrd="2" destOrd="0" presId="urn:microsoft.com/office/officeart/2005/8/layout/radial3"/>
    <dgm:cxn modelId="{B6E3880F-02A3-42C5-BF60-6BE23F32E51F}" type="presParOf" srcId="{5134E62A-4C74-464F-AAB9-1E5DE3D6540B}" destId="{FFB7F42C-77E6-4506-88AA-9E9286CD7231}" srcOrd="3" destOrd="0" presId="urn:microsoft.com/office/officeart/2005/8/layout/radial3"/>
    <dgm:cxn modelId="{B077748A-EA61-40B1-9A8C-04AF77AD5919}" type="presParOf" srcId="{5134E62A-4C74-464F-AAB9-1E5DE3D6540B}" destId="{CFAF12FA-1FC1-4F1F-A569-FD7BC7B90364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22754-A21C-414E-A790-09735DB8040A}">
      <dsp:nvSpPr>
        <dsp:cNvPr id="0" name=""/>
        <dsp:cNvSpPr/>
      </dsp:nvSpPr>
      <dsp:spPr>
        <a:xfrm>
          <a:off x="3122127" y="0"/>
          <a:ext cx="2608149" cy="260854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685D21-1070-4249-8D03-8154E4F3F972}">
      <dsp:nvSpPr>
        <dsp:cNvPr id="0" name=""/>
        <dsp:cNvSpPr/>
      </dsp:nvSpPr>
      <dsp:spPr>
        <a:xfrm>
          <a:off x="3698614" y="941764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300" kern="1200" dirty="0" smtClean="0"/>
            <a:t>X</a:t>
          </a:r>
          <a:r>
            <a:rPr lang="zh-CN" altLang="en-US" sz="3300" kern="1200" dirty="0" smtClean="0"/>
            <a:t>线</a:t>
          </a:r>
          <a:endParaRPr lang="zh-CN" altLang="en-US" sz="3300" kern="1200" dirty="0"/>
        </a:p>
      </dsp:txBody>
      <dsp:txXfrm>
        <a:off x="3698614" y="941764"/>
        <a:ext cx="1449298" cy="724475"/>
      </dsp:txXfrm>
    </dsp:sp>
    <dsp:sp modelId="{3FB565DC-FAA9-4473-9B8D-12FAE8CC0709}">
      <dsp:nvSpPr>
        <dsp:cNvPr id="0" name=""/>
        <dsp:cNvSpPr/>
      </dsp:nvSpPr>
      <dsp:spPr>
        <a:xfrm>
          <a:off x="2397723" y="1498803"/>
          <a:ext cx="2608149" cy="260854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C5C575-C7FA-4783-9A12-68A821A9E9E1}">
      <dsp:nvSpPr>
        <dsp:cNvPr id="0" name=""/>
        <dsp:cNvSpPr/>
      </dsp:nvSpPr>
      <dsp:spPr>
        <a:xfrm>
          <a:off x="2977148" y="2449237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300" kern="1200" dirty="0" smtClean="0"/>
            <a:t>MRI</a:t>
          </a:r>
          <a:endParaRPr lang="zh-CN" altLang="en-US" sz="3300" kern="1200" dirty="0"/>
        </a:p>
      </dsp:txBody>
      <dsp:txXfrm>
        <a:off x="2977148" y="2449237"/>
        <a:ext cx="1449298" cy="724475"/>
      </dsp:txXfrm>
    </dsp:sp>
    <dsp:sp modelId="{8817F271-3A4C-4C29-A01B-DB198C0448B0}">
      <dsp:nvSpPr>
        <dsp:cNvPr id="0" name=""/>
        <dsp:cNvSpPr/>
      </dsp:nvSpPr>
      <dsp:spPr>
        <a:xfrm>
          <a:off x="3307759" y="3176964"/>
          <a:ext cx="2240804" cy="224170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5E9E05-4A8A-41CB-8A29-D8B08BE9BD6D}">
      <dsp:nvSpPr>
        <dsp:cNvPr id="0" name=""/>
        <dsp:cNvSpPr/>
      </dsp:nvSpPr>
      <dsp:spPr>
        <a:xfrm>
          <a:off x="3702042" y="3958878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300" kern="1200" dirty="0" smtClean="0"/>
            <a:t>B</a:t>
          </a:r>
          <a:r>
            <a:rPr lang="zh-CN" altLang="en-US" sz="3300" kern="1200" dirty="0" smtClean="0"/>
            <a:t>超</a:t>
          </a:r>
          <a:endParaRPr lang="zh-CN" altLang="en-US" sz="3300" kern="1200" dirty="0"/>
        </a:p>
      </dsp:txBody>
      <dsp:txXfrm>
        <a:off x="3702042" y="3958878"/>
        <a:ext cx="1449298" cy="724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4B5C8-DFC5-4097-84A7-A86375B46B52}">
      <dsp:nvSpPr>
        <dsp:cNvPr id="0" name=""/>
        <dsp:cNvSpPr/>
      </dsp:nvSpPr>
      <dsp:spPr>
        <a:xfrm>
          <a:off x="4" y="76177"/>
          <a:ext cx="3973912" cy="3021871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" b="-6919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F99376-FEF3-48CA-8EE4-49174494FB3D}">
      <dsp:nvSpPr>
        <dsp:cNvPr id="0" name=""/>
        <dsp:cNvSpPr/>
      </dsp:nvSpPr>
      <dsp:spPr>
        <a:xfrm>
          <a:off x="3762050" y="3179649"/>
          <a:ext cx="2251538" cy="1007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rPr>
            <a:t>金标准</a:t>
          </a:r>
          <a:endParaRPr lang="zh-CN" altLang="en-US" sz="3200" kern="1200" dirty="0"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a:endParaRPr>
        </a:p>
      </dsp:txBody>
      <dsp:txXfrm>
        <a:off x="3762050" y="3179649"/>
        <a:ext cx="2251538" cy="1007161"/>
      </dsp:txXfrm>
    </dsp:sp>
    <dsp:sp modelId="{9EEB5269-0E48-42C3-B5D7-C36FE2A78475}">
      <dsp:nvSpPr>
        <dsp:cNvPr id="0" name=""/>
        <dsp:cNvSpPr/>
      </dsp:nvSpPr>
      <dsp:spPr>
        <a:xfrm>
          <a:off x="3391406" y="2772895"/>
          <a:ext cx="707449" cy="707632"/>
        </a:xfrm>
        <a:prstGeom prst="halfFrame">
          <a:avLst>
            <a:gd name="adj1" fmla="val 25770"/>
            <a:gd name="adj2" fmla="val 2577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E5A50-C198-4F7B-AFF9-23E7B4C29B65}">
      <dsp:nvSpPr>
        <dsp:cNvPr id="0" name=""/>
        <dsp:cNvSpPr/>
      </dsp:nvSpPr>
      <dsp:spPr>
        <a:xfrm rot="5400000">
          <a:off x="5635514" y="2772986"/>
          <a:ext cx="707632" cy="707449"/>
        </a:xfrm>
        <a:prstGeom prst="halfFrame">
          <a:avLst>
            <a:gd name="adj1" fmla="val 25770"/>
            <a:gd name="adj2" fmla="val 2577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FFE656-D8E5-4CAE-95B3-40BA4DFEAC04}">
      <dsp:nvSpPr>
        <dsp:cNvPr id="0" name=""/>
        <dsp:cNvSpPr/>
      </dsp:nvSpPr>
      <dsp:spPr>
        <a:xfrm rot="16200000">
          <a:off x="3391314" y="3916897"/>
          <a:ext cx="707632" cy="707449"/>
        </a:xfrm>
        <a:prstGeom prst="halfFrame">
          <a:avLst>
            <a:gd name="adj1" fmla="val 25770"/>
            <a:gd name="adj2" fmla="val 2577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FD537F-0F77-4000-B2A8-E0144362F2AB}">
      <dsp:nvSpPr>
        <dsp:cNvPr id="0" name=""/>
        <dsp:cNvSpPr/>
      </dsp:nvSpPr>
      <dsp:spPr>
        <a:xfrm rot="10800000">
          <a:off x="5635606" y="3916806"/>
          <a:ext cx="707449" cy="707632"/>
        </a:xfrm>
        <a:prstGeom prst="halfFrame">
          <a:avLst>
            <a:gd name="adj1" fmla="val 25770"/>
            <a:gd name="adj2" fmla="val 2577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B39EEA-8FF8-4190-95AD-14B02D98B30B}">
      <dsp:nvSpPr>
        <dsp:cNvPr id="0" name=""/>
        <dsp:cNvSpPr/>
      </dsp:nvSpPr>
      <dsp:spPr>
        <a:xfrm>
          <a:off x="948266" y="0"/>
          <a:ext cx="5418667" cy="5418667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3B0A8B-319F-48C5-90F3-D3A34F8B3C45}">
      <dsp:nvSpPr>
        <dsp:cNvPr id="0" name=""/>
        <dsp:cNvSpPr/>
      </dsp:nvSpPr>
      <dsp:spPr>
        <a:xfrm>
          <a:off x="3657599" y="544777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对减弱的或变形的韧带过度创伤</a:t>
          </a:r>
          <a:endParaRPr lang="zh-CN" altLang="en-US" sz="2400" kern="1200" dirty="0"/>
        </a:p>
      </dsp:txBody>
      <dsp:txXfrm>
        <a:off x="3720215" y="607393"/>
        <a:ext cx="3396901" cy="1157468"/>
      </dsp:txXfrm>
    </dsp:sp>
    <dsp:sp modelId="{F4EC6B22-5BDE-4DA8-B192-80475505813B}">
      <dsp:nvSpPr>
        <dsp:cNvPr id="0" name=""/>
        <dsp:cNvSpPr/>
      </dsp:nvSpPr>
      <dsp:spPr>
        <a:xfrm>
          <a:off x="3657599" y="1987814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免疫介导性韧带变形</a:t>
          </a:r>
          <a:endParaRPr lang="zh-CN" altLang="en-US" sz="2400" kern="1200" dirty="0"/>
        </a:p>
      </dsp:txBody>
      <dsp:txXfrm>
        <a:off x="3720215" y="2050430"/>
        <a:ext cx="3396901" cy="1157468"/>
      </dsp:txXfrm>
    </dsp:sp>
    <dsp:sp modelId="{CB3C45A4-F048-46BC-9C22-33263370499B}">
      <dsp:nvSpPr>
        <dsp:cNvPr id="0" name=""/>
        <dsp:cNvSpPr/>
      </dsp:nvSpPr>
      <dsp:spPr>
        <a:xfrm>
          <a:off x="3657599" y="3430852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直腿犬出现异常形态</a:t>
          </a:r>
          <a:endParaRPr lang="zh-CN" altLang="en-US" sz="2400" kern="1200" dirty="0"/>
        </a:p>
      </dsp:txBody>
      <dsp:txXfrm>
        <a:off x="3720215" y="3493468"/>
        <a:ext cx="3396901" cy="11574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0AF34-0A5E-43A8-9880-8C9F68703E7F}">
      <dsp:nvSpPr>
        <dsp:cNvPr id="0" name=""/>
        <dsp:cNvSpPr/>
      </dsp:nvSpPr>
      <dsp:spPr>
        <a:xfrm>
          <a:off x="2561166" y="1206500"/>
          <a:ext cx="3005666" cy="300566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400" kern="1200" dirty="0" smtClean="0"/>
            <a:t>治疗</a:t>
          </a:r>
          <a:endParaRPr lang="zh-CN" altLang="en-US" sz="5400" kern="1200" dirty="0"/>
        </a:p>
      </dsp:txBody>
      <dsp:txXfrm>
        <a:off x="3001336" y="1646670"/>
        <a:ext cx="2125326" cy="2125326"/>
      </dsp:txXfrm>
    </dsp:sp>
    <dsp:sp modelId="{5D9B43B6-5525-4EE0-B036-FD71118B8639}">
      <dsp:nvSpPr>
        <dsp:cNvPr id="0" name=""/>
        <dsp:cNvSpPr/>
      </dsp:nvSpPr>
      <dsp:spPr>
        <a:xfrm>
          <a:off x="3312583" y="536"/>
          <a:ext cx="1502833" cy="1502833"/>
        </a:xfrm>
        <a:prstGeom prst="ellipse">
          <a:avLst/>
        </a:prstGeom>
        <a:solidFill>
          <a:schemeClr val="accent4">
            <a:alpha val="50000"/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u="none" kern="1200" dirty="0" smtClean="0">
              <a:latin typeface="+mn-ea"/>
              <a:ea typeface="+mn-ea"/>
            </a:rPr>
            <a:t>TTA/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u="none" kern="1200" dirty="0" smtClean="0">
              <a:latin typeface="+mn-ea"/>
              <a:ea typeface="+mn-ea"/>
            </a:rPr>
            <a:t>TTA2</a:t>
          </a:r>
          <a:endParaRPr lang="zh-CN" altLang="en-US" sz="2400" kern="1200" dirty="0">
            <a:latin typeface="+mn-ea"/>
            <a:ea typeface="+mn-ea"/>
          </a:endParaRPr>
        </a:p>
      </dsp:txBody>
      <dsp:txXfrm>
        <a:off x="3532668" y="220621"/>
        <a:ext cx="1062663" cy="1062663"/>
      </dsp:txXfrm>
    </dsp:sp>
    <dsp:sp modelId="{FB9589A7-A403-4171-9706-8351C4BBEF95}">
      <dsp:nvSpPr>
        <dsp:cNvPr id="0" name=""/>
        <dsp:cNvSpPr/>
      </dsp:nvSpPr>
      <dsp:spPr>
        <a:xfrm>
          <a:off x="5269963" y="1957916"/>
          <a:ext cx="1502833" cy="1502833"/>
        </a:xfrm>
        <a:prstGeom prst="ellipse">
          <a:avLst/>
        </a:prstGeom>
        <a:solidFill>
          <a:schemeClr val="accent4">
            <a:alpha val="50000"/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0" i="0" u="none" kern="1200" dirty="0" err="1" smtClean="0">
              <a:latin typeface="+mn-ea"/>
              <a:ea typeface="+mn-ea"/>
            </a:rPr>
            <a:t>Intracap</a:t>
          </a:r>
          <a:r>
            <a:rPr lang="en-US" altLang="zh-CN" sz="2000" b="0" i="0" u="none" kern="1200" dirty="0" err="1" smtClean="0">
              <a:latin typeface="+mn-ea"/>
              <a:ea typeface="+mn-ea"/>
            </a:rPr>
            <a:t>-</a:t>
          </a:r>
          <a:r>
            <a:rPr lang="en-US" altLang="en-US" sz="2000" b="0" i="0" u="none" kern="1200" dirty="0" err="1" smtClean="0">
              <a:latin typeface="+mn-ea"/>
              <a:ea typeface="+mn-ea"/>
            </a:rPr>
            <a:t>sular</a:t>
          </a:r>
          <a:r>
            <a:rPr lang="en-US" altLang="en-US" sz="2000" kern="1200" dirty="0" smtClean="0"/>
            <a:t> </a:t>
          </a:r>
          <a:r>
            <a:rPr lang="en-US" altLang="en-US" sz="2000" b="0" i="0" u="none" kern="1200" dirty="0" smtClean="0">
              <a:latin typeface="+mn-ea"/>
              <a:ea typeface="+mn-ea"/>
            </a:rPr>
            <a:t>Repairs</a:t>
          </a:r>
          <a:endParaRPr lang="zh-CN" altLang="en-US" sz="2000" b="0" i="0" u="none" kern="1200" dirty="0">
            <a:latin typeface="+mn-ea"/>
            <a:ea typeface="+mn-ea"/>
          </a:endParaRPr>
        </a:p>
      </dsp:txBody>
      <dsp:txXfrm>
        <a:off x="5490048" y="2178001"/>
        <a:ext cx="1062663" cy="1062663"/>
      </dsp:txXfrm>
    </dsp:sp>
    <dsp:sp modelId="{FFB7F42C-77E6-4506-88AA-9E9286CD7231}">
      <dsp:nvSpPr>
        <dsp:cNvPr id="0" name=""/>
        <dsp:cNvSpPr/>
      </dsp:nvSpPr>
      <dsp:spPr>
        <a:xfrm>
          <a:off x="3312583" y="3915297"/>
          <a:ext cx="1502833" cy="1502833"/>
        </a:xfrm>
        <a:prstGeom prst="ellipse">
          <a:avLst/>
        </a:prstGeom>
        <a:solidFill>
          <a:schemeClr val="accent4">
            <a:alpha val="50000"/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CN" sz="2400" b="0" i="0" u="none" kern="1200" dirty="0" smtClean="0">
              <a:latin typeface="+mn-ea"/>
              <a:ea typeface="+mn-ea"/>
            </a:rPr>
            <a:t>TPLO</a:t>
          </a:r>
          <a:endParaRPr lang="zh-CN" altLang="en-US" sz="2400" b="0" i="0" u="none" kern="1200" dirty="0" smtClean="0">
            <a:latin typeface="+mn-ea"/>
            <a:ea typeface="+mn-ea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/</a:t>
          </a:r>
          <a:r>
            <a:rPr lang="en-US" altLang="zh-CN" sz="2400" b="0" i="0" u="none" kern="1200" dirty="0" smtClean="0">
              <a:latin typeface="+mn-ea"/>
              <a:ea typeface="+mn-ea"/>
            </a:rPr>
            <a:t>CBLO</a:t>
          </a:r>
          <a:endParaRPr lang="zh-CN" altLang="en-US" sz="2400" b="0" i="0" u="none" kern="1200" dirty="0">
            <a:latin typeface="+mn-ea"/>
            <a:ea typeface="+mn-ea"/>
          </a:endParaRPr>
        </a:p>
      </dsp:txBody>
      <dsp:txXfrm>
        <a:off x="3532668" y="4135382"/>
        <a:ext cx="1062663" cy="1062663"/>
      </dsp:txXfrm>
    </dsp:sp>
    <dsp:sp modelId="{CFAF12FA-1FC1-4F1F-A569-FD7BC7B90364}">
      <dsp:nvSpPr>
        <dsp:cNvPr id="0" name=""/>
        <dsp:cNvSpPr/>
      </dsp:nvSpPr>
      <dsp:spPr>
        <a:xfrm>
          <a:off x="1355202" y="1957916"/>
          <a:ext cx="1502833" cy="1502833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0" i="0" u="none" kern="1200" dirty="0" smtClean="0">
              <a:latin typeface="+mn-ea"/>
              <a:ea typeface="+mn-ea"/>
            </a:rPr>
            <a:t>MMT</a:t>
          </a:r>
          <a:endParaRPr lang="zh-CN" altLang="en-US" sz="2400" b="0" i="0" u="none" kern="1200" dirty="0">
            <a:latin typeface="+mn-ea"/>
            <a:ea typeface="+mn-ea"/>
          </a:endParaRPr>
        </a:p>
      </dsp:txBody>
      <dsp:txXfrm>
        <a:off x="1575287" y="2178001"/>
        <a:ext cx="1062663" cy="1062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A6E77-A4CC-483C-A35B-08E1788465E3}" type="datetimeFigureOut">
              <a:rPr lang="zh-CN" altLang="en-US" smtClean="0"/>
              <a:t>2018-09-01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7343C-4493-46F2-8B4F-D6E3B5692E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133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7343C-4493-46F2-8B4F-D6E3B5692E1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148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TTA  </a:t>
            </a:r>
            <a:r>
              <a:rPr lang="zh-CN" altLang="en-US" dirty="0" smtClean="0"/>
              <a:t>胫骨粗隆前移术</a:t>
            </a:r>
            <a:endParaRPr lang="en-US" altLang="zh-CN" dirty="0" smtClean="0"/>
          </a:p>
          <a:p>
            <a:r>
              <a:rPr lang="en-US" altLang="zh-CN" dirty="0" smtClean="0"/>
              <a:t>TPLO </a:t>
            </a:r>
            <a:r>
              <a:rPr lang="zh-CN" altLang="en-US" dirty="0" smtClean="0"/>
              <a:t>胫骨平台移位术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7343C-4493-46F2-8B4F-D6E3B5692E1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898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7000-60A8-4B5C-80F5-2F61119A1FC8}" type="datetimeFigureOut">
              <a:rPr lang="zh-CN" altLang="en-US" smtClean="0"/>
              <a:t>2018-09-01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4D6B6-F131-485C-86FA-4F7189F1AD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567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7000-60A8-4B5C-80F5-2F61119A1FC8}" type="datetimeFigureOut">
              <a:rPr lang="zh-CN" altLang="en-US" smtClean="0"/>
              <a:t>2018-09-01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4D6B6-F131-485C-86FA-4F7189F1AD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357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7000-60A8-4B5C-80F5-2F61119A1FC8}" type="datetimeFigureOut">
              <a:rPr lang="zh-CN" altLang="en-US" smtClean="0"/>
              <a:t>2018-09-01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4D6B6-F131-485C-86FA-4F7189F1AD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8354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7000-60A8-4B5C-80F5-2F61119A1FC8}" type="datetimeFigureOut">
              <a:rPr lang="zh-CN" altLang="en-US" smtClean="0"/>
              <a:t>2018-09-01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4D6B6-F131-485C-86FA-4F7189F1AD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438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7000-60A8-4B5C-80F5-2F61119A1FC8}" type="datetimeFigureOut">
              <a:rPr lang="zh-CN" altLang="en-US" smtClean="0"/>
              <a:t>2018-09-01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4D6B6-F131-485C-86FA-4F7189F1AD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493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7000-60A8-4B5C-80F5-2F61119A1FC8}" type="datetimeFigureOut">
              <a:rPr lang="zh-CN" altLang="en-US" smtClean="0"/>
              <a:t>2018-09-01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4D6B6-F131-485C-86FA-4F7189F1AD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19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7000-60A8-4B5C-80F5-2F61119A1FC8}" type="datetimeFigureOut">
              <a:rPr lang="zh-CN" altLang="en-US" smtClean="0"/>
              <a:t>2018-09-01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4D6B6-F131-485C-86FA-4F7189F1AD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122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7000-60A8-4B5C-80F5-2F61119A1FC8}" type="datetimeFigureOut">
              <a:rPr lang="zh-CN" altLang="en-US" smtClean="0"/>
              <a:t>2018-09-01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4D6B6-F131-485C-86FA-4F7189F1AD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860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7000-60A8-4B5C-80F5-2F61119A1FC8}" type="datetimeFigureOut">
              <a:rPr lang="zh-CN" altLang="en-US" smtClean="0"/>
              <a:t>2018-09-01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4D6B6-F131-485C-86FA-4F7189F1AD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196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7000-60A8-4B5C-80F5-2F61119A1FC8}" type="datetimeFigureOut">
              <a:rPr lang="zh-CN" altLang="en-US" smtClean="0"/>
              <a:t>2018-09-01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4D6B6-F131-485C-86FA-4F7189F1AD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829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7000-60A8-4B5C-80F5-2F61119A1FC8}" type="datetimeFigureOut">
              <a:rPr lang="zh-CN" altLang="en-US" smtClean="0"/>
              <a:t>2018-09-01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4D6B6-F131-485C-86FA-4F7189F1AD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909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37000-60A8-4B5C-80F5-2F61119A1FC8}" type="datetimeFigureOut">
              <a:rPr lang="zh-CN" altLang="en-US" smtClean="0"/>
              <a:t>2018-09-01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4D6B6-F131-485C-86FA-4F7189F1AD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61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_矩形 28">
            <a:extLst>
              <a:ext uri="{FF2B5EF4-FFF2-40B4-BE49-F238E27FC236}">
                <a16:creationId xmlns:a16="http://schemas.microsoft.com/office/drawing/2014/main" xmlns="" id="{75125EC2-5400-48FD-A782-71AFE781AC8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3438045"/>
            <a:ext cx="12192000" cy="3428999"/>
          </a:xfrm>
          <a:prstGeom prst="rect">
            <a:avLst/>
          </a:prstGeom>
          <a:solidFill>
            <a:srgbClr val="2C3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PA_矩形 32">
            <a:extLst>
              <a:ext uri="{FF2B5EF4-FFF2-40B4-BE49-F238E27FC236}">
                <a16:creationId xmlns:a16="http://schemas.microsoft.com/office/drawing/2014/main" xmlns="" id="{7005A686-BF12-4283-95D7-82A11A7FC94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329368" y="1188721"/>
            <a:ext cx="9533262" cy="44671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0" dist="38100" dir="5400000" algn="t" rotWithShape="0">
              <a:srgbClr val="969F98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PA_矩形 27">
            <a:extLst>
              <a:ext uri="{FF2B5EF4-FFF2-40B4-BE49-F238E27FC236}">
                <a16:creationId xmlns:a16="http://schemas.microsoft.com/office/drawing/2014/main" xmlns="" id="{D7B0DC96-49A4-48FA-85CA-B1571C91260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114099" y="2772930"/>
            <a:ext cx="5963802" cy="1247925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PA_文本框 20">
            <a:extLst>
              <a:ext uri="{FF2B5EF4-FFF2-40B4-BE49-F238E27FC236}">
                <a16:creationId xmlns:a16="http://schemas.microsoft.com/office/drawing/2014/main" xmlns="" id="{78F4A048-D2DB-4E31-B55D-0777F6CC603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695343" y="2423233"/>
            <a:ext cx="4801314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 smtClean="0">
                <a:solidFill>
                  <a:srgbClr val="019E97"/>
                </a:solidFill>
                <a:cs typeface="+mn-ea"/>
                <a:sym typeface="+mn-lt"/>
              </a:rPr>
              <a:t>小动物膝关节疾病专题</a:t>
            </a:r>
            <a:endParaRPr lang="zh-CN" altLang="en-US" sz="3600" dirty="0">
              <a:solidFill>
                <a:srgbClr val="019E97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-1496" y="6383531"/>
            <a:ext cx="12193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093979" y="6062543"/>
            <a:ext cx="2004042" cy="525183"/>
            <a:chOff x="5206884" y="4797628"/>
            <a:chExt cx="2004042" cy="525183"/>
          </a:xfrm>
        </p:grpSpPr>
        <p:sp>
          <p:nvSpPr>
            <p:cNvPr id="17" name="PA_矩形 33">
              <a:extLst>
                <a:ext uri="{FF2B5EF4-FFF2-40B4-BE49-F238E27FC236}">
                  <a16:creationId xmlns:a16="http://schemas.microsoft.com/office/drawing/2014/main" xmlns="" id="{2B44062B-2519-4645-BDBD-25E744EC4EA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flipV="1">
              <a:off x="5206884" y="4797628"/>
              <a:ext cx="2004042" cy="525183"/>
            </a:xfrm>
            <a:prstGeom prst="rect">
              <a:avLst/>
            </a:prstGeom>
            <a:solidFill>
              <a:srgbClr val="019E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759518" y="4846681"/>
              <a:ext cx="14514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宋 厚 辉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businessman_57134"/>
            <p:cNvSpPr>
              <a:spLocks noChangeAspect="1"/>
            </p:cNvSpPr>
            <p:nvPr/>
          </p:nvSpPr>
          <p:spPr bwMode="auto">
            <a:xfrm>
              <a:off x="5298852" y="4863825"/>
              <a:ext cx="397040" cy="433350"/>
            </a:xfrm>
            <a:custGeom>
              <a:avLst/>
              <a:gdLst>
                <a:gd name="connsiteX0" fmla="*/ 243589 w 557114"/>
                <a:gd name="connsiteY0" fmla="*/ 355438 h 608062"/>
                <a:gd name="connsiteX1" fmla="*/ 277656 w 557114"/>
                <a:gd name="connsiteY1" fmla="*/ 355438 h 608062"/>
                <a:gd name="connsiteX2" fmla="*/ 277940 w 557114"/>
                <a:gd name="connsiteY2" fmla="*/ 355438 h 608062"/>
                <a:gd name="connsiteX3" fmla="*/ 278604 w 557114"/>
                <a:gd name="connsiteY3" fmla="*/ 355438 h 608062"/>
                <a:gd name="connsiteX4" fmla="*/ 279174 w 557114"/>
                <a:gd name="connsiteY4" fmla="*/ 355438 h 608062"/>
                <a:gd name="connsiteX5" fmla="*/ 279458 w 557114"/>
                <a:gd name="connsiteY5" fmla="*/ 355438 h 608062"/>
                <a:gd name="connsiteX6" fmla="*/ 279553 w 557114"/>
                <a:gd name="connsiteY6" fmla="*/ 355438 h 608062"/>
                <a:gd name="connsiteX7" fmla="*/ 313620 w 557114"/>
                <a:gd name="connsiteY7" fmla="*/ 355438 h 608062"/>
                <a:gd name="connsiteX8" fmla="*/ 324438 w 557114"/>
                <a:gd name="connsiteY8" fmla="*/ 375432 h 608062"/>
                <a:gd name="connsiteX9" fmla="*/ 298152 w 557114"/>
                <a:gd name="connsiteY9" fmla="*/ 430202 h 608062"/>
                <a:gd name="connsiteX10" fmla="*/ 301948 w 557114"/>
                <a:gd name="connsiteY10" fmla="*/ 510272 h 608062"/>
                <a:gd name="connsiteX11" fmla="*/ 356891 w 557114"/>
                <a:gd name="connsiteY11" fmla="*/ 389172 h 608062"/>
                <a:gd name="connsiteX12" fmla="*/ 356986 w 557114"/>
                <a:gd name="connsiteY12" fmla="*/ 389172 h 608062"/>
                <a:gd name="connsiteX13" fmla="*/ 376628 w 557114"/>
                <a:gd name="connsiteY13" fmla="*/ 375337 h 608062"/>
                <a:gd name="connsiteX14" fmla="*/ 383556 w 557114"/>
                <a:gd name="connsiteY14" fmla="*/ 376474 h 608062"/>
                <a:gd name="connsiteX15" fmla="*/ 383745 w 557114"/>
                <a:gd name="connsiteY15" fmla="*/ 376569 h 608062"/>
                <a:gd name="connsiteX16" fmla="*/ 518588 w 557114"/>
                <a:gd name="connsiteY16" fmla="*/ 438920 h 608062"/>
                <a:gd name="connsiteX17" fmla="*/ 557114 w 557114"/>
                <a:gd name="connsiteY17" fmla="*/ 482224 h 608062"/>
                <a:gd name="connsiteX18" fmla="*/ 557114 w 557114"/>
                <a:gd name="connsiteY18" fmla="*/ 608062 h 608062"/>
                <a:gd name="connsiteX19" fmla="*/ 279743 w 557114"/>
                <a:gd name="connsiteY19" fmla="*/ 608062 h 608062"/>
                <a:gd name="connsiteX20" fmla="*/ 279458 w 557114"/>
                <a:gd name="connsiteY20" fmla="*/ 608062 h 608062"/>
                <a:gd name="connsiteX21" fmla="*/ 279364 w 557114"/>
                <a:gd name="connsiteY21" fmla="*/ 608062 h 608062"/>
                <a:gd name="connsiteX22" fmla="*/ 279174 w 557114"/>
                <a:gd name="connsiteY22" fmla="*/ 608062 h 608062"/>
                <a:gd name="connsiteX23" fmla="*/ 278984 w 557114"/>
                <a:gd name="connsiteY23" fmla="*/ 608062 h 608062"/>
                <a:gd name="connsiteX24" fmla="*/ 278604 w 557114"/>
                <a:gd name="connsiteY24" fmla="*/ 608062 h 608062"/>
                <a:gd name="connsiteX25" fmla="*/ 278130 w 557114"/>
                <a:gd name="connsiteY25" fmla="*/ 608062 h 608062"/>
                <a:gd name="connsiteX26" fmla="*/ 277940 w 557114"/>
                <a:gd name="connsiteY26" fmla="*/ 608062 h 608062"/>
                <a:gd name="connsiteX27" fmla="*/ 277845 w 557114"/>
                <a:gd name="connsiteY27" fmla="*/ 608062 h 608062"/>
                <a:gd name="connsiteX28" fmla="*/ 277750 w 557114"/>
                <a:gd name="connsiteY28" fmla="*/ 608062 h 608062"/>
                <a:gd name="connsiteX29" fmla="*/ 277656 w 557114"/>
                <a:gd name="connsiteY29" fmla="*/ 608062 h 608062"/>
                <a:gd name="connsiteX30" fmla="*/ 277371 w 557114"/>
                <a:gd name="connsiteY30" fmla="*/ 608062 h 608062"/>
                <a:gd name="connsiteX31" fmla="*/ 0 w 557114"/>
                <a:gd name="connsiteY31" fmla="*/ 608062 h 608062"/>
                <a:gd name="connsiteX32" fmla="*/ 0 w 557114"/>
                <a:gd name="connsiteY32" fmla="*/ 482224 h 608062"/>
                <a:gd name="connsiteX33" fmla="*/ 38621 w 557114"/>
                <a:gd name="connsiteY33" fmla="*/ 438920 h 608062"/>
                <a:gd name="connsiteX34" fmla="*/ 173464 w 557114"/>
                <a:gd name="connsiteY34" fmla="*/ 376569 h 608062"/>
                <a:gd name="connsiteX35" fmla="*/ 173558 w 557114"/>
                <a:gd name="connsiteY35" fmla="*/ 376474 h 608062"/>
                <a:gd name="connsiteX36" fmla="*/ 180486 w 557114"/>
                <a:gd name="connsiteY36" fmla="*/ 375337 h 608062"/>
                <a:gd name="connsiteX37" fmla="*/ 200223 w 557114"/>
                <a:gd name="connsiteY37" fmla="*/ 389172 h 608062"/>
                <a:gd name="connsiteX38" fmla="*/ 255166 w 557114"/>
                <a:gd name="connsiteY38" fmla="*/ 510272 h 608062"/>
                <a:gd name="connsiteX39" fmla="*/ 258962 w 557114"/>
                <a:gd name="connsiteY39" fmla="*/ 430202 h 608062"/>
                <a:gd name="connsiteX40" fmla="*/ 232676 w 557114"/>
                <a:gd name="connsiteY40" fmla="*/ 375432 h 608062"/>
                <a:gd name="connsiteX41" fmla="*/ 243589 w 557114"/>
                <a:gd name="connsiteY41" fmla="*/ 355438 h 608062"/>
                <a:gd name="connsiteX42" fmla="*/ 276250 w 557114"/>
                <a:gd name="connsiteY42" fmla="*/ 0 h 608062"/>
                <a:gd name="connsiteX43" fmla="*/ 277674 w 557114"/>
                <a:gd name="connsiteY43" fmla="*/ 0 h 608062"/>
                <a:gd name="connsiteX44" fmla="*/ 277863 w 557114"/>
                <a:gd name="connsiteY44" fmla="*/ 0 h 608062"/>
                <a:gd name="connsiteX45" fmla="*/ 277958 w 557114"/>
                <a:gd name="connsiteY45" fmla="*/ 0 h 608062"/>
                <a:gd name="connsiteX46" fmla="*/ 279382 w 557114"/>
                <a:gd name="connsiteY46" fmla="*/ 0 h 608062"/>
                <a:gd name="connsiteX47" fmla="*/ 402570 w 557114"/>
                <a:gd name="connsiteY47" fmla="*/ 104895 h 608062"/>
                <a:gd name="connsiteX48" fmla="*/ 394693 w 557114"/>
                <a:gd name="connsiteY48" fmla="*/ 159001 h 608062"/>
                <a:gd name="connsiteX49" fmla="*/ 405892 w 557114"/>
                <a:gd name="connsiteY49" fmla="*/ 184774 h 608062"/>
                <a:gd name="connsiteX50" fmla="*/ 377040 w 557114"/>
                <a:gd name="connsiteY50" fmla="*/ 236890 h 608062"/>
                <a:gd name="connsiteX51" fmla="*/ 315731 w 557114"/>
                <a:gd name="connsiteY51" fmla="*/ 311274 h 608062"/>
                <a:gd name="connsiteX52" fmla="*/ 277958 w 557114"/>
                <a:gd name="connsiteY52" fmla="*/ 319707 h 608062"/>
                <a:gd name="connsiteX53" fmla="*/ 277958 w 557114"/>
                <a:gd name="connsiteY53" fmla="*/ 319802 h 608062"/>
                <a:gd name="connsiteX54" fmla="*/ 277863 w 557114"/>
                <a:gd name="connsiteY54" fmla="*/ 319802 h 608062"/>
                <a:gd name="connsiteX55" fmla="*/ 277674 w 557114"/>
                <a:gd name="connsiteY55" fmla="*/ 319802 h 608062"/>
                <a:gd name="connsiteX56" fmla="*/ 277674 w 557114"/>
                <a:gd name="connsiteY56" fmla="*/ 319707 h 608062"/>
                <a:gd name="connsiteX57" fmla="*/ 239901 w 557114"/>
                <a:gd name="connsiteY57" fmla="*/ 311274 h 608062"/>
                <a:gd name="connsiteX58" fmla="*/ 178592 w 557114"/>
                <a:gd name="connsiteY58" fmla="*/ 236890 h 608062"/>
                <a:gd name="connsiteX59" fmla="*/ 149740 w 557114"/>
                <a:gd name="connsiteY59" fmla="*/ 184774 h 608062"/>
                <a:gd name="connsiteX60" fmla="*/ 161034 w 557114"/>
                <a:gd name="connsiteY60" fmla="*/ 159001 h 608062"/>
                <a:gd name="connsiteX61" fmla="*/ 153062 w 557114"/>
                <a:gd name="connsiteY61" fmla="*/ 104895 h 608062"/>
                <a:gd name="connsiteX62" fmla="*/ 276250 w 557114"/>
                <a:gd name="connsiteY62" fmla="*/ 0 h 60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57114" h="608062">
                  <a:moveTo>
                    <a:pt x="243589" y="355438"/>
                  </a:moveTo>
                  <a:lnTo>
                    <a:pt x="277656" y="355438"/>
                  </a:lnTo>
                  <a:lnTo>
                    <a:pt x="277940" y="355438"/>
                  </a:lnTo>
                  <a:lnTo>
                    <a:pt x="278604" y="355438"/>
                  </a:lnTo>
                  <a:lnTo>
                    <a:pt x="279174" y="355438"/>
                  </a:lnTo>
                  <a:lnTo>
                    <a:pt x="279458" y="355438"/>
                  </a:lnTo>
                  <a:lnTo>
                    <a:pt x="279553" y="355438"/>
                  </a:lnTo>
                  <a:lnTo>
                    <a:pt x="313620" y="355438"/>
                  </a:lnTo>
                  <a:cubicBezTo>
                    <a:pt x="325007" y="355438"/>
                    <a:pt x="330511" y="364630"/>
                    <a:pt x="324438" y="375432"/>
                  </a:cubicBezTo>
                  <a:cubicBezTo>
                    <a:pt x="321781" y="379980"/>
                    <a:pt x="298152" y="430202"/>
                    <a:pt x="298152" y="430202"/>
                  </a:cubicBezTo>
                  <a:lnTo>
                    <a:pt x="301948" y="510272"/>
                  </a:lnTo>
                  <a:cubicBezTo>
                    <a:pt x="317700" y="481655"/>
                    <a:pt x="343131" y="422432"/>
                    <a:pt x="356891" y="389172"/>
                  </a:cubicBezTo>
                  <a:cubicBezTo>
                    <a:pt x="356891" y="389172"/>
                    <a:pt x="356891" y="389172"/>
                    <a:pt x="356986" y="389172"/>
                  </a:cubicBezTo>
                  <a:cubicBezTo>
                    <a:pt x="359832" y="381117"/>
                    <a:pt x="367519" y="375337"/>
                    <a:pt x="376628" y="375337"/>
                  </a:cubicBezTo>
                  <a:cubicBezTo>
                    <a:pt x="379096" y="375337"/>
                    <a:pt x="381373" y="375716"/>
                    <a:pt x="383556" y="376474"/>
                  </a:cubicBezTo>
                  <a:cubicBezTo>
                    <a:pt x="383650" y="376474"/>
                    <a:pt x="383650" y="376474"/>
                    <a:pt x="383745" y="376569"/>
                  </a:cubicBezTo>
                  <a:cubicBezTo>
                    <a:pt x="387446" y="377706"/>
                    <a:pt x="464973" y="411724"/>
                    <a:pt x="518588" y="438920"/>
                  </a:cubicBezTo>
                  <a:cubicBezTo>
                    <a:pt x="542595" y="451049"/>
                    <a:pt x="557114" y="466305"/>
                    <a:pt x="557114" y="482224"/>
                  </a:cubicBezTo>
                  <a:lnTo>
                    <a:pt x="557114" y="608062"/>
                  </a:lnTo>
                  <a:lnTo>
                    <a:pt x="279743" y="608062"/>
                  </a:lnTo>
                  <a:lnTo>
                    <a:pt x="279458" y="608062"/>
                  </a:lnTo>
                  <a:lnTo>
                    <a:pt x="279364" y="608062"/>
                  </a:lnTo>
                  <a:lnTo>
                    <a:pt x="279174" y="608062"/>
                  </a:lnTo>
                  <a:lnTo>
                    <a:pt x="278984" y="608062"/>
                  </a:lnTo>
                  <a:lnTo>
                    <a:pt x="278604" y="608062"/>
                  </a:lnTo>
                  <a:lnTo>
                    <a:pt x="278130" y="608062"/>
                  </a:lnTo>
                  <a:lnTo>
                    <a:pt x="277940" y="608062"/>
                  </a:lnTo>
                  <a:lnTo>
                    <a:pt x="277845" y="608062"/>
                  </a:lnTo>
                  <a:lnTo>
                    <a:pt x="277750" y="608062"/>
                  </a:lnTo>
                  <a:lnTo>
                    <a:pt x="277656" y="608062"/>
                  </a:lnTo>
                  <a:lnTo>
                    <a:pt x="277371" y="608062"/>
                  </a:lnTo>
                  <a:lnTo>
                    <a:pt x="0" y="608062"/>
                  </a:lnTo>
                  <a:lnTo>
                    <a:pt x="0" y="482224"/>
                  </a:lnTo>
                  <a:cubicBezTo>
                    <a:pt x="0" y="466305"/>
                    <a:pt x="14519" y="451049"/>
                    <a:pt x="38621" y="438920"/>
                  </a:cubicBezTo>
                  <a:cubicBezTo>
                    <a:pt x="92141" y="411724"/>
                    <a:pt x="169668" y="377706"/>
                    <a:pt x="173464" y="376569"/>
                  </a:cubicBezTo>
                  <a:cubicBezTo>
                    <a:pt x="173464" y="376474"/>
                    <a:pt x="173464" y="376474"/>
                    <a:pt x="173558" y="376474"/>
                  </a:cubicBezTo>
                  <a:cubicBezTo>
                    <a:pt x="175741" y="375716"/>
                    <a:pt x="178018" y="375337"/>
                    <a:pt x="180486" y="375337"/>
                  </a:cubicBezTo>
                  <a:cubicBezTo>
                    <a:pt x="189595" y="375337"/>
                    <a:pt x="197282" y="381117"/>
                    <a:pt x="200223" y="389172"/>
                  </a:cubicBezTo>
                  <a:cubicBezTo>
                    <a:pt x="214078" y="422432"/>
                    <a:pt x="239414" y="481655"/>
                    <a:pt x="255166" y="510272"/>
                  </a:cubicBezTo>
                  <a:lnTo>
                    <a:pt x="258962" y="430202"/>
                  </a:lnTo>
                  <a:cubicBezTo>
                    <a:pt x="258962" y="430202"/>
                    <a:pt x="235333" y="379980"/>
                    <a:pt x="232676" y="375432"/>
                  </a:cubicBezTo>
                  <a:cubicBezTo>
                    <a:pt x="226603" y="364630"/>
                    <a:pt x="232107" y="355438"/>
                    <a:pt x="243589" y="355438"/>
                  </a:cubicBezTo>
                  <a:close/>
                  <a:moveTo>
                    <a:pt x="276250" y="0"/>
                  </a:moveTo>
                  <a:cubicBezTo>
                    <a:pt x="276725" y="0"/>
                    <a:pt x="277199" y="0"/>
                    <a:pt x="277674" y="0"/>
                  </a:cubicBezTo>
                  <a:cubicBezTo>
                    <a:pt x="277769" y="0"/>
                    <a:pt x="277769" y="0"/>
                    <a:pt x="277863" y="0"/>
                  </a:cubicBezTo>
                  <a:cubicBezTo>
                    <a:pt x="277863" y="0"/>
                    <a:pt x="277863" y="0"/>
                    <a:pt x="277958" y="0"/>
                  </a:cubicBezTo>
                  <a:cubicBezTo>
                    <a:pt x="278433" y="0"/>
                    <a:pt x="278907" y="0"/>
                    <a:pt x="279382" y="0"/>
                  </a:cubicBezTo>
                  <a:cubicBezTo>
                    <a:pt x="385487" y="0"/>
                    <a:pt x="405417" y="75615"/>
                    <a:pt x="402570" y="104895"/>
                  </a:cubicBezTo>
                  <a:cubicBezTo>
                    <a:pt x="400387" y="128395"/>
                    <a:pt x="394693" y="159001"/>
                    <a:pt x="394693" y="159001"/>
                  </a:cubicBezTo>
                  <a:cubicBezTo>
                    <a:pt x="394693" y="159001"/>
                    <a:pt x="405892" y="164118"/>
                    <a:pt x="405892" y="184774"/>
                  </a:cubicBezTo>
                  <a:cubicBezTo>
                    <a:pt x="402001" y="236511"/>
                    <a:pt x="381311" y="214149"/>
                    <a:pt x="377040" y="236890"/>
                  </a:cubicBezTo>
                  <a:cubicBezTo>
                    <a:pt x="370017" y="274603"/>
                    <a:pt x="336610" y="301893"/>
                    <a:pt x="315731" y="311274"/>
                  </a:cubicBezTo>
                  <a:cubicBezTo>
                    <a:pt x="303583" y="316770"/>
                    <a:pt x="291055" y="319518"/>
                    <a:pt x="277958" y="319707"/>
                  </a:cubicBezTo>
                  <a:lnTo>
                    <a:pt x="277958" y="319802"/>
                  </a:lnTo>
                  <a:cubicBezTo>
                    <a:pt x="277863" y="319802"/>
                    <a:pt x="277863" y="319802"/>
                    <a:pt x="277863" y="319802"/>
                  </a:cubicBezTo>
                  <a:cubicBezTo>
                    <a:pt x="277769" y="319802"/>
                    <a:pt x="277769" y="319802"/>
                    <a:pt x="277674" y="319802"/>
                  </a:cubicBezTo>
                  <a:lnTo>
                    <a:pt x="277674" y="319707"/>
                  </a:lnTo>
                  <a:cubicBezTo>
                    <a:pt x="264577" y="319518"/>
                    <a:pt x="252049" y="316770"/>
                    <a:pt x="239901" y="311274"/>
                  </a:cubicBezTo>
                  <a:cubicBezTo>
                    <a:pt x="219022" y="301893"/>
                    <a:pt x="185615" y="274603"/>
                    <a:pt x="178592" y="236890"/>
                  </a:cubicBezTo>
                  <a:cubicBezTo>
                    <a:pt x="174321" y="214149"/>
                    <a:pt x="153631" y="236511"/>
                    <a:pt x="149740" y="184774"/>
                  </a:cubicBezTo>
                  <a:cubicBezTo>
                    <a:pt x="149740" y="164118"/>
                    <a:pt x="161034" y="159001"/>
                    <a:pt x="161034" y="159001"/>
                  </a:cubicBezTo>
                  <a:cubicBezTo>
                    <a:pt x="161034" y="159001"/>
                    <a:pt x="155245" y="128395"/>
                    <a:pt x="153062" y="104895"/>
                  </a:cubicBezTo>
                  <a:cubicBezTo>
                    <a:pt x="150215" y="75615"/>
                    <a:pt x="170145" y="0"/>
                    <a:pt x="27625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765906" y="3480816"/>
            <a:ext cx="8648521" cy="1938992"/>
            <a:chOff x="1765906" y="3221736"/>
            <a:chExt cx="8648521" cy="1938992"/>
          </a:xfrm>
        </p:grpSpPr>
        <p:sp>
          <p:nvSpPr>
            <p:cNvPr id="19" name="PA_文本框 26">
              <a:extLst>
                <a:ext uri="{FF2B5EF4-FFF2-40B4-BE49-F238E27FC236}">
                  <a16:creationId xmlns:a16="http://schemas.microsoft.com/office/drawing/2014/main" xmlns="" id="{42B750DE-FFBC-4078-985A-FC71F5B5E760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1765906" y="3221736"/>
              <a:ext cx="8648521" cy="19389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00B0F0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zh-CN" altLang="en-US" sz="6000" b="1" dirty="0" smtClean="0">
                  <a:solidFill>
                    <a:srgbClr val="3F403E"/>
                  </a:solidFill>
                  <a:cs typeface="+mn-ea"/>
                  <a:sym typeface="+mn-lt"/>
                </a:rPr>
                <a:t>犬前十字韧带断裂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3129338" y="3221736"/>
              <a:ext cx="5936400" cy="0"/>
            </a:xfrm>
            <a:prstGeom prst="line">
              <a:avLst/>
            </a:prstGeom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48" y="1363151"/>
            <a:ext cx="2572072" cy="84011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64683" y="137160"/>
            <a:ext cx="10862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 on </a:t>
            </a:r>
            <a:r>
              <a:rPr lang="en-US" altLang="zh-CN" sz="40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Arthropathy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56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/>
        </p:nvSpPr>
        <p:spPr>
          <a:xfrm>
            <a:off x="196464" y="161571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www.1ppt.com/jiaoan/ 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www.1ppt.cn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1" y="0"/>
            <a:ext cx="32162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96086" y="2593674"/>
            <a:ext cx="2320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6000" b="1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-1" y="3556441"/>
            <a:ext cx="3225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CONTENTS</a:t>
            </a:r>
            <a:endParaRPr lang="zh-CN" altLang="en-US" sz="4000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3909356" y="1428698"/>
            <a:ext cx="3398314" cy="865184"/>
            <a:chOff x="3909356" y="1666934"/>
            <a:chExt cx="3398314" cy="865184"/>
          </a:xfrm>
        </p:grpSpPr>
        <p:grpSp>
          <p:nvGrpSpPr>
            <p:cNvPr id="42" name="组合 41"/>
            <p:cNvGrpSpPr/>
            <p:nvPr/>
          </p:nvGrpSpPr>
          <p:grpSpPr>
            <a:xfrm>
              <a:off x="4912812" y="1666934"/>
              <a:ext cx="2394858" cy="865184"/>
              <a:chOff x="4818742" y="1356667"/>
              <a:chExt cx="2394858" cy="865184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4818742" y="1356667"/>
                <a:ext cx="23948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</a:rPr>
                  <a:t>概述</a:t>
                </a:r>
                <a:endParaRPr lang="zh-CN" altLang="en-US" sz="2800" b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4818742" y="1852519"/>
                <a:ext cx="23948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Summary</a:t>
                </a:r>
                <a:endParaRPr lang="zh-CN" altLang="en-US" dirty="0">
                  <a:solidFill>
                    <a:schemeClr val="bg1">
                      <a:lumMod val="7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3909356" y="1685526"/>
              <a:ext cx="828000" cy="828000"/>
              <a:chOff x="3909356" y="1685526"/>
              <a:chExt cx="828000" cy="828000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3909356" y="1745583"/>
                <a:ext cx="8280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b="1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3909356" y="1685526"/>
                <a:ext cx="828000" cy="8280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8098970" y="1428698"/>
            <a:ext cx="3416755" cy="830997"/>
            <a:chOff x="8098970" y="1684028"/>
            <a:chExt cx="3416755" cy="830997"/>
          </a:xfrm>
        </p:grpSpPr>
        <p:grpSp>
          <p:nvGrpSpPr>
            <p:cNvPr id="41" name="组合 40"/>
            <p:cNvGrpSpPr/>
            <p:nvPr/>
          </p:nvGrpSpPr>
          <p:grpSpPr>
            <a:xfrm>
              <a:off x="9120867" y="1684028"/>
              <a:ext cx="2394858" cy="830997"/>
              <a:chOff x="9042399" y="1373760"/>
              <a:chExt cx="2394858" cy="830997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9042399" y="1373760"/>
                <a:ext cx="23948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</a:rPr>
                  <a:t>临床症状</a:t>
                </a:r>
                <a:endParaRPr lang="zh-CN" altLang="en-US" sz="2800" b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9042399" y="1835425"/>
                <a:ext cx="23948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Clinical symptoms</a:t>
                </a:r>
                <a:endParaRPr lang="zh-CN" altLang="en-US" dirty="0">
                  <a:solidFill>
                    <a:schemeClr val="bg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8098970" y="1685526"/>
              <a:ext cx="899886" cy="828000"/>
              <a:chOff x="8098970" y="1685526"/>
              <a:chExt cx="899886" cy="828000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8098970" y="1714806"/>
                <a:ext cx="89988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4400" b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8134913" y="1685526"/>
                <a:ext cx="828000" cy="8280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75" name="组合 74"/>
          <p:cNvGrpSpPr/>
          <p:nvPr/>
        </p:nvGrpSpPr>
        <p:grpSpPr>
          <a:xfrm>
            <a:off x="3873413" y="4567527"/>
            <a:ext cx="3434257" cy="861775"/>
            <a:chOff x="3873413" y="4736171"/>
            <a:chExt cx="3434257" cy="861775"/>
          </a:xfrm>
        </p:grpSpPr>
        <p:grpSp>
          <p:nvGrpSpPr>
            <p:cNvPr id="44" name="组合 43"/>
            <p:cNvGrpSpPr/>
            <p:nvPr/>
          </p:nvGrpSpPr>
          <p:grpSpPr>
            <a:xfrm>
              <a:off x="4912812" y="4736171"/>
              <a:ext cx="2394858" cy="861775"/>
              <a:chOff x="4818742" y="3526390"/>
              <a:chExt cx="2394858" cy="861775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4818742" y="3526390"/>
                <a:ext cx="23948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</a:rPr>
                  <a:t>治疗</a:t>
                </a:r>
                <a:endParaRPr lang="zh-CN" altLang="en-US" sz="2800" b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4818742" y="4018833"/>
                <a:ext cx="23948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Treatment</a:t>
                </a:r>
                <a:endParaRPr lang="zh-CN" altLang="en-US" dirty="0">
                  <a:solidFill>
                    <a:schemeClr val="bg1">
                      <a:lumMod val="7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3873413" y="4753058"/>
              <a:ext cx="899886" cy="828000"/>
              <a:chOff x="3873413" y="4753058"/>
              <a:chExt cx="899886" cy="828000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3873413" y="4782338"/>
                <a:ext cx="89988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05</a:t>
                </a:r>
                <a:endParaRPr lang="zh-CN" altLang="en-US" sz="4400" b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3909356" y="4753058"/>
                <a:ext cx="828000" cy="8280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>
            <a:off x="3873413" y="2999817"/>
            <a:ext cx="3434257" cy="861775"/>
            <a:chOff x="3873413" y="3187016"/>
            <a:chExt cx="3434257" cy="861775"/>
          </a:xfrm>
        </p:grpSpPr>
        <p:grpSp>
          <p:nvGrpSpPr>
            <p:cNvPr id="54" name="组合 53"/>
            <p:cNvGrpSpPr/>
            <p:nvPr/>
          </p:nvGrpSpPr>
          <p:grpSpPr>
            <a:xfrm>
              <a:off x="4912812" y="3187016"/>
              <a:ext cx="2394858" cy="861775"/>
              <a:chOff x="4818742" y="3526390"/>
              <a:chExt cx="2394858" cy="861775"/>
            </a:xfrm>
          </p:grpSpPr>
          <p:sp>
            <p:nvSpPr>
              <p:cNvPr id="55" name="文本框 54"/>
              <p:cNvSpPr txBox="1"/>
              <p:nvPr/>
            </p:nvSpPr>
            <p:spPr>
              <a:xfrm>
                <a:off x="4818742" y="3526390"/>
                <a:ext cx="23948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</a:rPr>
                  <a:t>诊断方法</a:t>
                </a:r>
                <a:endParaRPr lang="zh-CN" altLang="en-US" sz="2800" b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6" name="文本框 55"/>
              <p:cNvSpPr txBox="1"/>
              <p:nvPr/>
            </p:nvSpPr>
            <p:spPr>
              <a:xfrm>
                <a:off x="4818742" y="4018833"/>
                <a:ext cx="23948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dirty="0" smtClean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iagnostic Method</a:t>
                </a:r>
                <a:endParaRPr lang="zh-CN" altLang="en-US" dirty="0">
                  <a:solidFill>
                    <a:schemeClr val="bg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3873413" y="3203903"/>
              <a:ext cx="899886" cy="828000"/>
              <a:chOff x="3873413" y="3203903"/>
              <a:chExt cx="899886" cy="828000"/>
            </a:xfrm>
          </p:grpSpPr>
          <p:sp>
            <p:nvSpPr>
              <p:cNvPr id="57" name="文本框 56"/>
              <p:cNvSpPr txBox="1"/>
              <p:nvPr/>
            </p:nvSpPr>
            <p:spPr>
              <a:xfrm>
                <a:off x="3873413" y="3233183"/>
                <a:ext cx="89988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4400" b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3909356" y="3203903"/>
                <a:ext cx="828000" cy="8280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72" name="组合 71"/>
          <p:cNvGrpSpPr/>
          <p:nvPr/>
        </p:nvGrpSpPr>
        <p:grpSpPr>
          <a:xfrm>
            <a:off x="8098970" y="3005807"/>
            <a:ext cx="3416755" cy="830997"/>
            <a:chOff x="8098970" y="3202405"/>
            <a:chExt cx="3416755" cy="830997"/>
          </a:xfrm>
        </p:grpSpPr>
        <p:grpSp>
          <p:nvGrpSpPr>
            <p:cNvPr id="59" name="组合 58"/>
            <p:cNvGrpSpPr/>
            <p:nvPr/>
          </p:nvGrpSpPr>
          <p:grpSpPr>
            <a:xfrm>
              <a:off x="9120867" y="3202405"/>
              <a:ext cx="2394858" cy="830997"/>
              <a:chOff x="9042399" y="3526390"/>
              <a:chExt cx="2394858" cy="830997"/>
            </a:xfrm>
          </p:grpSpPr>
          <p:sp>
            <p:nvSpPr>
              <p:cNvPr id="60" name="文本框 59"/>
              <p:cNvSpPr txBox="1"/>
              <p:nvPr/>
            </p:nvSpPr>
            <p:spPr>
              <a:xfrm>
                <a:off x="9042399" y="3526390"/>
                <a:ext cx="23948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latin typeface="微软雅黑" panose="020B0503020204020204" pitchFamily="34" charset="-122"/>
                  </a:rPr>
                  <a:t>病因</a:t>
                </a:r>
                <a:endParaRPr lang="zh-CN" altLang="en-US" sz="2800" b="1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9042399" y="3988055"/>
                <a:ext cx="23948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Pathogeny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8098970" y="3203903"/>
              <a:ext cx="899886" cy="828000"/>
              <a:chOff x="8098970" y="3203903"/>
              <a:chExt cx="899886" cy="828000"/>
            </a:xfrm>
          </p:grpSpPr>
          <p:sp>
            <p:nvSpPr>
              <p:cNvPr id="62" name="文本框 61"/>
              <p:cNvSpPr txBox="1"/>
              <p:nvPr/>
            </p:nvSpPr>
            <p:spPr>
              <a:xfrm>
                <a:off x="8098970" y="3233183"/>
                <a:ext cx="89988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 dirty="0" smtClean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4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8134913" y="3203903"/>
                <a:ext cx="828000" cy="8280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8667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 p14:presetBounceEnd="4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 p14:presetBounceEnd="4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277086718"/>
              </p:ext>
            </p:extLst>
          </p:nvPr>
        </p:nvGraphicFramePr>
        <p:xfrm>
          <a:off x="-619760" y="131402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664683" y="137160"/>
            <a:ext cx="10862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 on </a:t>
            </a:r>
            <a:r>
              <a:rPr lang="en-US" altLang="zh-CN" sz="40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Arthropathy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240" y="1314026"/>
            <a:ext cx="3673974" cy="244686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50"/>
          <a:stretch/>
        </p:blipFill>
        <p:spPr>
          <a:xfrm>
            <a:off x="7508240" y="3850629"/>
            <a:ext cx="3673974" cy="291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2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/>
        </p:nvSpPr>
        <p:spPr>
          <a:xfrm>
            <a:off x="196464" y="161571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www.1ppt.com/jiaoan/ 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www.1ppt.cn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1" y="0"/>
            <a:ext cx="32162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96086" y="2593674"/>
            <a:ext cx="2320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6000" b="1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-1" y="3556441"/>
            <a:ext cx="3225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CONTENTS</a:t>
            </a:r>
            <a:endParaRPr lang="zh-CN" altLang="en-US" sz="4000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3909356" y="1428698"/>
            <a:ext cx="3398314" cy="865184"/>
            <a:chOff x="3909356" y="1666934"/>
            <a:chExt cx="3398314" cy="865184"/>
          </a:xfrm>
        </p:grpSpPr>
        <p:grpSp>
          <p:nvGrpSpPr>
            <p:cNvPr id="42" name="组合 41"/>
            <p:cNvGrpSpPr/>
            <p:nvPr/>
          </p:nvGrpSpPr>
          <p:grpSpPr>
            <a:xfrm>
              <a:off x="4912812" y="1666934"/>
              <a:ext cx="2394858" cy="865184"/>
              <a:chOff x="4818742" y="1356667"/>
              <a:chExt cx="2394858" cy="865184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4818742" y="1356667"/>
                <a:ext cx="23948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</a:rPr>
                  <a:t>概述</a:t>
                </a:r>
                <a:endParaRPr lang="zh-CN" altLang="en-US" sz="2800" b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4818742" y="1852519"/>
                <a:ext cx="23948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Summary</a:t>
                </a:r>
                <a:endParaRPr lang="zh-CN" altLang="en-US" dirty="0">
                  <a:solidFill>
                    <a:schemeClr val="bg1">
                      <a:lumMod val="7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3909356" y="1685526"/>
              <a:ext cx="828000" cy="828000"/>
              <a:chOff x="3909356" y="1685526"/>
              <a:chExt cx="828000" cy="828000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3909356" y="1745583"/>
                <a:ext cx="8280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b="1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3909356" y="1685526"/>
                <a:ext cx="828000" cy="8280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8098970" y="1428698"/>
            <a:ext cx="3416755" cy="830997"/>
            <a:chOff x="8098970" y="1684028"/>
            <a:chExt cx="3416755" cy="830997"/>
          </a:xfrm>
        </p:grpSpPr>
        <p:grpSp>
          <p:nvGrpSpPr>
            <p:cNvPr id="41" name="组合 40"/>
            <p:cNvGrpSpPr/>
            <p:nvPr/>
          </p:nvGrpSpPr>
          <p:grpSpPr>
            <a:xfrm>
              <a:off x="9120867" y="1684028"/>
              <a:ext cx="2394858" cy="830997"/>
              <a:chOff x="9042399" y="1373760"/>
              <a:chExt cx="2394858" cy="830997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9042399" y="1373760"/>
                <a:ext cx="23948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</a:rPr>
                  <a:t>临床症状</a:t>
                </a:r>
                <a:endParaRPr lang="zh-CN" altLang="en-US" sz="2800" b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9042399" y="1835425"/>
                <a:ext cx="23948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Clinical symptoms</a:t>
                </a:r>
                <a:endParaRPr lang="zh-CN" altLang="en-US" dirty="0">
                  <a:solidFill>
                    <a:schemeClr val="bg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8098970" y="1685526"/>
              <a:ext cx="899886" cy="828000"/>
              <a:chOff x="8098970" y="1685526"/>
              <a:chExt cx="899886" cy="828000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8098970" y="1714806"/>
                <a:ext cx="89988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4400" b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8134913" y="1685526"/>
                <a:ext cx="828000" cy="8280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75" name="组合 74"/>
          <p:cNvGrpSpPr/>
          <p:nvPr/>
        </p:nvGrpSpPr>
        <p:grpSpPr>
          <a:xfrm>
            <a:off x="3873413" y="4567527"/>
            <a:ext cx="3434257" cy="861775"/>
            <a:chOff x="3873413" y="4736171"/>
            <a:chExt cx="3434257" cy="861775"/>
          </a:xfrm>
        </p:grpSpPr>
        <p:grpSp>
          <p:nvGrpSpPr>
            <p:cNvPr id="44" name="组合 43"/>
            <p:cNvGrpSpPr/>
            <p:nvPr/>
          </p:nvGrpSpPr>
          <p:grpSpPr>
            <a:xfrm>
              <a:off x="4912812" y="4736171"/>
              <a:ext cx="2394858" cy="861775"/>
              <a:chOff x="4818742" y="3526390"/>
              <a:chExt cx="2394858" cy="861775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4818742" y="3526390"/>
                <a:ext cx="23948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latin typeface="微软雅黑" panose="020B0503020204020204" pitchFamily="34" charset="-122"/>
                  </a:rPr>
                  <a:t>治疗</a:t>
                </a:r>
                <a:endParaRPr lang="zh-CN" altLang="en-US" sz="2800" b="1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4818742" y="4018833"/>
                <a:ext cx="23948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Treatment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3873413" y="4753058"/>
              <a:ext cx="899886" cy="828000"/>
              <a:chOff x="3873413" y="4753058"/>
              <a:chExt cx="899886" cy="828000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3873413" y="4782338"/>
                <a:ext cx="89988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 dirty="0" smtClean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05</a:t>
                </a:r>
                <a:endParaRPr lang="zh-CN" altLang="en-US" sz="4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3909356" y="4753058"/>
                <a:ext cx="828000" cy="8280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>
            <a:off x="3873413" y="2999817"/>
            <a:ext cx="3434257" cy="861775"/>
            <a:chOff x="3873413" y="3187016"/>
            <a:chExt cx="3434257" cy="861775"/>
          </a:xfrm>
        </p:grpSpPr>
        <p:grpSp>
          <p:nvGrpSpPr>
            <p:cNvPr id="54" name="组合 53"/>
            <p:cNvGrpSpPr/>
            <p:nvPr/>
          </p:nvGrpSpPr>
          <p:grpSpPr>
            <a:xfrm>
              <a:off x="4912812" y="3187016"/>
              <a:ext cx="2394858" cy="861775"/>
              <a:chOff x="4818742" y="3526390"/>
              <a:chExt cx="2394858" cy="861775"/>
            </a:xfrm>
          </p:grpSpPr>
          <p:sp>
            <p:nvSpPr>
              <p:cNvPr id="55" name="文本框 54"/>
              <p:cNvSpPr txBox="1"/>
              <p:nvPr/>
            </p:nvSpPr>
            <p:spPr>
              <a:xfrm>
                <a:off x="4818742" y="3526390"/>
                <a:ext cx="23948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</a:rPr>
                  <a:t>诊断方法</a:t>
                </a:r>
                <a:endParaRPr lang="zh-CN" altLang="en-US" sz="2800" b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6" name="文本框 55"/>
              <p:cNvSpPr txBox="1"/>
              <p:nvPr/>
            </p:nvSpPr>
            <p:spPr>
              <a:xfrm>
                <a:off x="4818742" y="4018833"/>
                <a:ext cx="23948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dirty="0" smtClean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iagnostic Method</a:t>
                </a:r>
                <a:endParaRPr lang="zh-CN" altLang="en-US" dirty="0">
                  <a:solidFill>
                    <a:schemeClr val="bg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3873413" y="3203903"/>
              <a:ext cx="899886" cy="828000"/>
              <a:chOff x="3873413" y="3203903"/>
              <a:chExt cx="899886" cy="828000"/>
            </a:xfrm>
          </p:grpSpPr>
          <p:sp>
            <p:nvSpPr>
              <p:cNvPr id="57" name="文本框 56"/>
              <p:cNvSpPr txBox="1"/>
              <p:nvPr/>
            </p:nvSpPr>
            <p:spPr>
              <a:xfrm>
                <a:off x="3873413" y="3233183"/>
                <a:ext cx="89988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4400" b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3909356" y="3203903"/>
                <a:ext cx="828000" cy="8280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72" name="组合 71"/>
          <p:cNvGrpSpPr/>
          <p:nvPr/>
        </p:nvGrpSpPr>
        <p:grpSpPr>
          <a:xfrm>
            <a:off x="8098970" y="3005807"/>
            <a:ext cx="3416755" cy="830997"/>
            <a:chOff x="8098970" y="3202405"/>
            <a:chExt cx="3416755" cy="830997"/>
          </a:xfrm>
        </p:grpSpPr>
        <p:grpSp>
          <p:nvGrpSpPr>
            <p:cNvPr id="59" name="组合 58"/>
            <p:cNvGrpSpPr/>
            <p:nvPr/>
          </p:nvGrpSpPr>
          <p:grpSpPr>
            <a:xfrm>
              <a:off x="9120867" y="3202405"/>
              <a:ext cx="2394858" cy="830997"/>
              <a:chOff x="9042399" y="3526390"/>
              <a:chExt cx="2394858" cy="830997"/>
            </a:xfrm>
          </p:grpSpPr>
          <p:sp>
            <p:nvSpPr>
              <p:cNvPr id="60" name="文本框 59"/>
              <p:cNvSpPr txBox="1"/>
              <p:nvPr/>
            </p:nvSpPr>
            <p:spPr>
              <a:xfrm>
                <a:off x="9042399" y="3526390"/>
                <a:ext cx="23948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</a:rPr>
                  <a:t>病因</a:t>
                </a:r>
                <a:endParaRPr lang="zh-CN" altLang="en-US" sz="2800" b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9042399" y="3988055"/>
                <a:ext cx="23948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Pathogeny</a:t>
                </a:r>
                <a:endParaRPr lang="zh-CN" altLang="en-US" dirty="0">
                  <a:solidFill>
                    <a:schemeClr val="bg1">
                      <a:lumMod val="7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8098970" y="3203903"/>
              <a:ext cx="899886" cy="828000"/>
              <a:chOff x="8098970" y="3203903"/>
              <a:chExt cx="899886" cy="828000"/>
            </a:xfrm>
          </p:grpSpPr>
          <p:sp>
            <p:nvSpPr>
              <p:cNvPr id="62" name="文本框 61"/>
              <p:cNvSpPr txBox="1"/>
              <p:nvPr/>
            </p:nvSpPr>
            <p:spPr>
              <a:xfrm>
                <a:off x="8098970" y="3233183"/>
                <a:ext cx="89988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4400" b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8134913" y="3203903"/>
                <a:ext cx="828000" cy="8280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66751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 p14:presetBounceEnd="4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 p14:presetBounceEnd="4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64683" y="137160"/>
            <a:ext cx="10862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 on </a:t>
            </a:r>
            <a:r>
              <a:rPr lang="en-US" altLang="zh-CN" sz="40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Arthropathy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3000789301"/>
              </p:ext>
            </p:extLst>
          </p:nvPr>
        </p:nvGraphicFramePr>
        <p:xfrm>
          <a:off x="-1016000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0" y="3266423"/>
            <a:ext cx="6052098" cy="348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1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4957355"/>
            <a:ext cx="12192000" cy="1900646"/>
          </a:xfrm>
          <a:prstGeom prst="rect">
            <a:avLst/>
          </a:prstGeom>
          <a:solidFill>
            <a:schemeClr val="bg1">
              <a:lumMod val="9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799626" y="5838853"/>
            <a:ext cx="10780146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  <a:alpha val="4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09237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0" y="4169041"/>
            <a:ext cx="12192000" cy="923330"/>
          </a:xfrm>
          <a:prstGeom prst="rect">
            <a:avLst/>
          </a:prstGeom>
          <a:solidFill>
            <a:srgbClr val="019E97">
              <a:alpha val="7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5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关爱动物健康 </a:t>
            </a:r>
            <a:r>
              <a:rPr kumimoji="1" lang="zh-CN" altLang="en-US" sz="5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Symbol" panose="05050102010706020507" pitchFamily="18" charset="2"/>
              </a:rPr>
              <a:t> 提升动物福利</a:t>
            </a:r>
            <a:endParaRPr kumimoji="1" lang="zh-CN" altLang="en-US" sz="5400" b="1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99626" y="5202621"/>
            <a:ext cx="10780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</a:rPr>
              <a:t>浙江农林大学</a:t>
            </a:r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</a:rPr>
              <a:t>·</a:t>
            </a: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</a:rPr>
              <a:t>动物科技学院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06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/>
        </p:nvSpPr>
        <p:spPr>
          <a:xfrm>
            <a:off x="196464" y="161571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www.1ppt.com/jiaoan/ 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www.1ppt.cn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1" y="0"/>
            <a:ext cx="32162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96086" y="2593674"/>
            <a:ext cx="2320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6000" b="1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-1" y="3556441"/>
            <a:ext cx="3225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CONTENTS</a:t>
            </a:r>
            <a:endParaRPr lang="zh-CN" altLang="en-US" sz="4000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3909356" y="1428698"/>
            <a:ext cx="3398314" cy="865184"/>
            <a:chOff x="3909356" y="1666934"/>
            <a:chExt cx="3398314" cy="865184"/>
          </a:xfrm>
        </p:grpSpPr>
        <p:grpSp>
          <p:nvGrpSpPr>
            <p:cNvPr id="42" name="组合 41"/>
            <p:cNvGrpSpPr/>
            <p:nvPr/>
          </p:nvGrpSpPr>
          <p:grpSpPr>
            <a:xfrm>
              <a:off x="4912812" y="1666934"/>
              <a:ext cx="2394858" cy="865184"/>
              <a:chOff x="4818742" y="1356667"/>
              <a:chExt cx="2394858" cy="865184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4818742" y="1356667"/>
                <a:ext cx="23948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latin typeface="微软雅黑" panose="020B0503020204020204" pitchFamily="34" charset="-122"/>
                  </a:rPr>
                  <a:t>概述</a:t>
                </a:r>
                <a:endParaRPr lang="zh-CN" altLang="en-US" sz="2800" b="1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4818742" y="1852519"/>
                <a:ext cx="23948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chemeClr val="bg1">
                        <a:lumMod val="6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Summary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3909356" y="1685526"/>
              <a:ext cx="828000" cy="828000"/>
              <a:chOff x="3909356" y="1685526"/>
              <a:chExt cx="828000" cy="828000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3909356" y="1745583"/>
                <a:ext cx="8280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b="1" dirty="0" smtClean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3909356" y="1685526"/>
                <a:ext cx="828000" cy="8280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8098970" y="1428698"/>
            <a:ext cx="3416755" cy="830997"/>
            <a:chOff x="8098970" y="1684028"/>
            <a:chExt cx="3416755" cy="830997"/>
          </a:xfrm>
        </p:grpSpPr>
        <p:grpSp>
          <p:nvGrpSpPr>
            <p:cNvPr id="41" name="组合 40"/>
            <p:cNvGrpSpPr/>
            <p:nvPr/>
          </p:nvGrpSpPr>
          <p:grpSpPr>
            <a:xfrm>
              <a:off x="9120867" y="1684028"/>
              <a:ext cx="2394858" cy="830997"/>
              <a:chOff x="9042399" y="1373760"/>
              <a:chExt cx="2394858" cy="830997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9042399" y="1373760"/>
                <a:ext cx="23948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latin typeface="微软雅黑" panose="020B0503020204020204" pitchFamily="34" charset="-122"/>
                  </a:rPr>
                  <a:t>临床症状</a:t>
                </a:r>
                <a:endParaRPr lang="zh-CN" altLang="en-US" sz="2800" b="1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9042399" y="1835425"/>
                <a:ext cx="23948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Clinical symptoms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8098970" y="1685526"/>
              <a:ext cx="899886" cy="828000"/>
              <a:chOff x="8098970" y="1685526"/>
              <a:chExt cx="899886" cy="828000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8098970" y="1714806"/>
                <a:ext cx="89988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 dirty="0" smtClean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4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8134913" y="1685526"/>
                <a:ext cx="828000" cy="8280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5" name="组合 74"/>
          <p:cNvGrpSpPr/>
          <p:nvPr/>
        </p:nvGrpSpPr>
        <p:grpSpPr>
          <a:xfrm>
            <a:off x="3873413" y="4567527"/>
            <a:ext cx="3434257" cy="861775"/>
            <a:chOff x="3873413" y="4736171"/>
            <a:chExt cx="3434257" cy="861775"/>
          </a:xfrm>
        </p:grpSpPr>
        <p:grpSp>
          <p:nvGrpSpPr>
            <p:cNvPr id="44" name="组合 43"/>
            <p:cNvGrpSpPr/>
            <p:nvPr/>
          </p:nvGrpSpPr>
          <p:grpSpPr>
            <a:xfrm>
              <a:off x="4912812" y="4736171"/>
              <a:ext cx="2394858" cy="861775"/>
              <a:chOff x="4818742" y="3526390"/>
              <a:chExt cx="2394858" cy="861775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4818742" y="3526390"/>
                <a:ext cx="23948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latin typeface="微软雅黑" panose="020B0503020204020204" pitchFamily="34" charset="-122"/>
                  </a:rPr>
                  <a:t>治疗</a:t>
                </a:r>
                <a:endParaRPr lang="zh-CN" altLang="en-US" sz="2800" b="1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4818742" y="4018833"/>
                <a:ext cx="23948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Treatment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3873413" y="4753058"/>
              <a:ext cx="899886" cy="828000"/>
              <a:chOff x="3873413" y="4753058"/>
              <a:chExt cx="899886" cy="828000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3873413" y="4782338"/>
                <a:ext cx="89988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 dirty="0" smtClean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05</a:t>
                </a:r>
                <a:endParaRPr lang="zh-CN" altLang="en-US" sz="4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3909356" y="4753058"/>
                <a:ext cx="828000" cy="8280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>
            <a:off x="3873413" y="2999817"/>
            <a:ext cx="3434257" cy="861775"/>
            <a:chOff x="3873413" y="3187016"/>
            <a:chExt cx="3434257" cy="861775"/>
          </a:xfrm>
        </p:grpSpPr>
        <p:grpSp>
          <p:nvGrpSpPr>
            <p:cNvPr id="54" name="组合 53"/>
            <p:cNvGrpSpPr/>
            <p:nvPr/>
          </p:nvGrpSpPr>
          <p:grpSpPr>
            <a:xfrm>
              <a:off x="4912812" y="3187016"/>
              <a:ext cx="2394858" cy="861775"/>
              <a:chOff x="4818742" y="3526390"/>
              <a:chExt cx="2394858" cy="861775"/>
            </a:xfrm>
          </p:grpSpPr>
          <p:sp>
            <p:nvSpPr>
              <p:cNvPr id="55" name="文本框 54"/>
              <p:cNvSpPr txBox="1"/>
              <p:nvPr/>
            </p:nvSpPr>
            <p:spPr>
              <a:xfrm>
                <a:off x="4818742" y="3526390"/>
                <a:ext cx="23948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latin typeface="微软雅黑" panose="020B0503020204020204" pitchFamily="34" charset="-122"/>
                  </a:rPr>
                  <a:t>诊断方法</a:t>
                </a:r>
                <a:endParaRPr lang="zh-CN" altLang="en-US" sz="2800" b="1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6" name="文本框 55"/>
              <p:cNvSpPr txBox="1"/>
              <p:nvPr/>
            </p:nvSpPr>
            <p:spPr>
              <a:xfrm>
                <a:off x="4818742" y="4018833"/>
                <a:ext cx="23948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dirty="0" smtClean="0">
                    <a:solidFill>
                      <a:schemeClr val="bg1">
                        <a:lumMod val="6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iagnostic Method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3873413" y="3203903"/>
              <a:ext cx="899886" cy="828000"/>
              <a:chOff x="3873413" y="3203903"/>
              <a:chExt cx="899886" cy="828000"/>
            </a:xfrm>
          </p:grpSpPr>
          <p:sp>
            <p:nvSpPr>
              <p:cNvPr id="57" name="文本框 56"/>
              <p:cNvSpPr txBox="1"/>
              <p:nvPr/>
            </p:nvSpPr>
            <p:spPr>
              <a:xfrm>
                <a:off x="3873413" y="3233183"/>
                <a:ext cx="89988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 dirty="0" smtClean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4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3909356" y="3203903"/>
                <a:ext cx="828000" cy="8280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2" name="组合 71"/>
          <p:cNvGrpSpPr/>
          <p:nvPr/>
        </p:nvGrpSpPr>
        <p:grpSpPr>
          <a:xfrm>
            <a:off x="8098970" y="3005807"/>
            <a:ext cx="3416755" cy="830997"/>
            <a:chOff x="8098970" y="3202405"/>
            <a:chExt cx="3416755" cy="830997"/>
          </a:xfrm>
        </p:grpSpPr>
        <p:grpSp>
          <p:nvGrpSpPr>
            <p:cNvPr id="59" name="组合 58"/>
            <p:cNvGrpSpPr/>
            <p:nvPr/>
          </p:nvGrpSpPr>
          <p:grpSpPr>
            <a:xfrm>
              <a:off x="9120867" y="3202405"/>
              <a:ext cx="2394858" cy="830997"/>
              <a:chOff x="9042399" y="3526390"/>
              <a:chExt cx="2394858" cy="830997"/>
            </a:xfrm>
          </p:grpSpPr>
          <p:sp>
            <p:nvSpPr>
              <p:cNvPr id="60" name="文本框 59"/>
              <p:cNvSpPr txBox="1"/>
              <p:nvPr/>
            </p:nvSpPr>
            <p:spPr>
              <a:xfrm>
                <a:off x="9042399" y="3526390"/>
                <a:ext cx="23948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latin typeface="微软雅黑" panose="020B0503020204020204" pitchFamily="34" charset="-122"/>
                  </a:rPr>
                  <a:t>病因</a:t>
                </a:r>
                <a:endParaRPr lang="zh-CN" altLang="en-US" sz="2800" b="1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9042399" y="3988055"/>
                <a:ext cx="23948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Pathogeny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8098970" y="3203903"/>
              <a:ext cx="899886" cy="828000"/>
              <a:chOff x="8098970" y="3203903"/>
              <a:chExt cx="899886" cy="828000"/>
            </a:xfrm>
          </p:grpSpPr>
          <p:sp>
            <p:nvSpPr>
              <p:cNvPr id="62" name="文本框 61"/>
              <p:cNvSpPr txBox="1"/>
              <p:nvPr/>
            </p:nvSpPr>
            <p:spPr>
              <a:xfrm>
                <a:off x="8098970" y="3233183"/>
                <a:ext cx="89988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 dirty="0" smtClean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4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8134913" y="3203903"/>
                <a:ext cx="828000" cy="8280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8226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 p14:presetBounceEnd="4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 p14:presetBounceEnd="4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/>
        </p:nvSpPr>
        <p:spPr>
          <a:xfrm>
            <a:off x="196464" y="161571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www.1ppt.com/jiaoan/ 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www.1ppt.cn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1" y="0"/>
            <a:ext cx="32162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96086" y="2593674"/>
            <a:ext cx="2320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6000" b="1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-1" y="3556441"/>
            <a:ext cx="3225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CONTENTS</a:t>
            </a:r>
            <a:endParaRPr lang="zh-CN" altLang="en-US" sz="4000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3909356" y="1428698"/>
            <a:ext cx="3398314" cy="865184"/>
            <a:chOff x="3909356" y="1666934"/>
            <a:chExt cx="3398314" cy="865184"/>
          </a:xfrm>
        </p:grpSpPr>
        <p:grpSp>
          <p:nvGrpSpPr>
            <p:cNvPr id="42" name="组合 41"/>
            <p:cNvGrpSpPr/>
            <p:nvPr/>
          </p:nvGrpSpPr>
          <p:grpSpPr>
            <a:xfrm>
              <a:off x="4912812" y="1666934"/>
              <a:ext cx="2394858" cy="865184"/>
              <a:chOff x="4818742" y="1356667"/>
              <a:chExt cx="2394858" cy="865184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4818742" y="1356667"/>
                <a:ext cx="23948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latin typeface="微软雅黑" panose="020B0503020204020204" pitchFamily="34" charset="-122"/>
                  </a:rPr>
                  <a:t>概述</a:t>
                </a:r>
                <a:endParaRPr lang="zh-CN" altLang="en-US" sz="2800" b="1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4818742" y="1852519"/>
                <a:ext cx="23948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chemeClr val="bg1">
                        <a:lumMod val="6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Summary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3909356" y="1685526"/>
              <a:ext cx="828000" cy="828000"/>
              <a:chOff x="3909356" y="1685526"/>
              <a:chExt cx="828000" cy="828000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3909356" y="1745583"/>
                <a:ext cx="8280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b="1" dirty="0" smtClean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3909356" y="1685526"/>
                <a:ext cx="828000" cy="8280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8098970" y="1428698"/>
            <a:ext cx="3416755" cy="830997"/>
            <a:chOff x="8098970" y="1684028"/>
            <a:chExt cx="3416755" cy="830997"/>
          </a:xfrm>
        </p:grpSpPr>
        <p:grpSp>
          <p:nvGrpSpPr>
            <p:cNvPr id="41" name="组合 40"/>
            <p:cNvGrpSpPr/>
            <p:nvPr/>
          </p:nvGrpSpPr>
          <p:grpSpPr>
            <a:xfrm>
              <a:off x="9120867" y="1684028"/>
              <a:ext cx="2394858" cy="830997"/>
              <a:chOff x="9042399" y="1373760"/>
              <a:chExt cx="2394858" cy="830997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9042399" y="1373760"/>
                <a:ext cx="23948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</a:rPr>
                  <a:t>临床症状</a:t>
                </a:r>
                <a:endParaRPr lang="zh-CN" altLang="en-US" sz="2800" b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9042399" y="1835425"/>
                <a:ext cx="23948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Clinical symptoms</a:t>
                </a:r>
                <a:endParaRPr lang="zh-CN" altLang="en-US" dirty="0">
                  <a:solidFill>
                    <a:schemeClr val="bg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8098970" y="1685526"/>
              <a:ext cx="899886" cy="828000"/>
              <a:chOff x="8098970" y="1685526"/>
              <a:chExt cx="899886" cy="828000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8098970" y="1714806"/>
                <a:ext cx="89988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4400" b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8134913" y="1685526"/>
                <a:ext cx="828000" cy="8280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75" name="组合 74"/>
          <p:cNvGrpSpPr/>
          <p:nvPr/>
        </p:nvGrpSpPr>
        <p:grpSpPr>
          <a:xfrm>
            <a:off x="3873413" y="4567527"/>
            <a:ext cx="3434257" cy="861775"/>
            <a:chOff x="3873413" y="4736171"/>
            <a:chExt cx="3434257" cy="861775"/>
          </a:xfrm>
        </p:grpSpPr>
        <p:grpSp>
          <p:nvGrpSpPr>
            <p:cNvPr id="44" name="组合 43"/>
            <p:cNvGrpSpPr/>
            <p:nvPr/>
          </p:nvGrpSpPr>
          <p:grpSpPr>
            <a:xfrm>
              <a:off x="4912812" y="4736171"/>
              <a:ext cx="2394858" cy="861775"/>
              <a:chOff x="4818742" y="3526390"/>
              <a:chExt cx="2394858" cy="861775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4818742" y="3526390"/>
                <a:ext cx="23948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</a:rPr>
                  <a:t>治疗</a:t>
                </a:r>
                <a:endParaRPr lang="zh-CN" altLang="en-US" sz="2800" b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4818742" y="4018833"/>
                <a:ext cx="23948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Treatment</a:t>
                </a:r>
                <a:endParaRPr lang="zh-CN" altLang="en-US" dirty="0">
                  <a:solidFill>
                    <a:schemeClr val="bg1">
                      <a:lumMod val="7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3873413" y="4753058"/>
              <a:ext cx="899886" cy="828000"/>
              <a:chOff x="3873413" y="4753058"/>
              <a:chExt cx="899886" cy="828000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3873413" y="4782338"/>
                <a:ext cx="89988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05</a:t>
                </a:r>
                <a:endParaRPr lang="zh-CN" altLang="en-US" sz="4400" b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3909356" y="4753058"/>
                <a:ext cx="828000" cy="8280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>
            <a:off x="3873413" y="2999817"/>
            <a:ext cx="3434257" cy="861775"/>
            <a:chOff x="3873413" y="3187016"/>
            <a:chExt cx="3434257" cy="861775"/>
          </a:xfrm>
        </p:grpSpPr>
        <p:grpSp>
          <p:nvGrpSpPr>
            <p:cNvPr id="54" name="组合 53"/>
            <p:cNvGrpSpPr/>
            <p:nvPr/>
          </p:nvGrpSpPr>
          <p:grpSpPr>
            <a:xfrm>
              <a:off x="4912812" y="3187016"/>
              <a:ext cx="2394858" cy="861775"/>
              <a:chOff x="4818742" y="3526390"/>
              <a:chExt cx="2394858" cy="861775"/>
            </a:xfrm>
          </p:grpSpPr>
          <p:sp>
            <p:nvSpPr>
              <p:cNvPr id="55" name="文本框 54"/>
              <p:cNvSpPr txBox="1"/>
              <p:nvPr/>
            </p:nvSpPr>
            <p:spPr>
              <a:xfrm>
                <a:off x="4818742" y="3526390"/>
                <a:ext cx="23948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</a:rPr>
                  <a:t>诊断方法</a:t>
                </a:r>
                <a:endParaRPr lang="zh-CN" altLang="en-US" sz="2800" b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6" name="文本框 55"/>
              <p:cNvSpPr txBox="1"/>
              <p:nvPr/>
            </p:nvSpPr>
            <p:spPr>
              <a:xfrm>
                <a:off x="4818742" y="4018833"/>
                <a:ext cx="23948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dirty="0" smtClean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iagnostic Method</a:t>
                </a:r>
                <a:endParaRPr lang="zh-CN" altLang="en-US" dirty="0">
                  <a:solidFill>
                    <a:schemeClr val="bg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3873413" y="3203903"/>
              <a:ext cx="899886" cy="828000"/>
              <a:chOff x="3873413" y="3203903"/>
              <a:chExt cx="899886" cy="828000"/>
            </a:xfrm>
          </p:grpSpPr>
          <p:sp>
            <p:nvSpPr>
              <p:cNvPr id="57" name="文本框 56"/>
              <p:cNvSpPr txBox="1"/>
              <p:nvPr/>
            </p:nvSpPr>
            <p:spPr>
              <a:xfrm>
                <a:off x="3873413" y="3233183"/>
                <a:ext cx="89988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4400" b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3909356" y="3203903"/>
                <a:ext cx="828000" cy="8280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72" name="组合 71"/>
          <p:cNvGrpSpPr/>
          <p:nvPr/>
        </p:nvGrpSpPr>
        <p:grpSpPr>
          <a:xfrm>
            <a:off x="8098970" y="3005807"/>
            <a:ext cx="3416755" cy="830997"/>
            <a:chOff x="8098970" y="3202405"/>
            <a:chExt cx="3416755" cy="830997"/>
          </a:xfrm>
        </p:grpSpPr>
        <p:grpSp>
          <p:nvGrpSpPr>
            <p:cNvPr id="59" name="组合 58"/>
            <p:cNvGrpSpPr/>
            <p:nvPr/>
          </p:nvGrpSpPr>
          <p:grpSpPr>
            <a:xfrm>
              <a:off x="9120867" y="3202405"/>
              <a:ext cx="2394858" cy="830997"/>
              <a:chOff x="9042399" y="3526390"/>
              <a:chExt cx="2394858" cy="830997"/>
            </a:xfrm>
          </p:grpSpPr>
          <p:sp>
            <p:nvSpPr>
              <p:cNvPr id="60" name="文本框 59"/>
              <p:cNvSpPr txBox="1"/>
              <p:nvPr/>
            </p:nvSpPr>
            <p:spPr>
              <a:xfrm>
                <a:off x="9042399" y="3526390"/>
                <a:ext cx="23948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</a:rPr>
                  <a:t>病因</a:t>
                </a:r>
                <a:endParaRPr lang="zh-CN" altLang="en-US" sz="2800" b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9042399" y="3988055"/>
                <a:ext cx="23948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Pathogeny</a:t>
                </a:r>
                <a:endParaRPr lang="zh-CN" altLang="en-US" dirty="0">
                  <a:solidFill>
                    <a:schemeClr val="bg1">
                      <a:lumMod val="7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8098970" y="3203903"/>
              <a:ext cx="899886" cy="828000"/>
              <a:chOff x="8098970" y="3203903"/>
              <a:chExt cx="899886" cy="828000"/>
            </a:xfrm>
          </p:grpSpPr>
          <p:sp>
            <p:nvSpPr>
              <p:cNvPr id="62" name="文本框 61"/>
              <p:cNvSpPr txBox="1"/>
              <p:nvPr/>
            </p:nvSpPr>
            <p:spPr>
              <a:xfrm>
                <a:off x="8098970" y="3233183"/>
                <a:ext cx="89988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4400" b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8134913" y="3203903"/>
                <a:ext cx="828000" cy="8280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2890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 p14:presetBounceEnd="4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 p14:presetBounceEnd="4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24" y="1034415"/>
            <a:ext cx="6362700" cy="57626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64683" y="137160"/>
            <a:ext cx="10862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 on </a:t>
            </a:r>
            <a:r>
              <a:rPr lang="en-US" altLang="zh-CN" sz="40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Arthropathy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28934" y="1243168"/>
            <a:ext cx="41656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600"/>
              </a:spcAft>
            </a:pPr>
            <a:r>
              <a:rPr lang="zh-CN" altLang="en-US" sz="2400" dirty="0" smtClean="0"/>
              <a:t>股骨</a:t>
            </a:r>
            <a:r>
              <a:rPr lang="zh-CN" altLang="en-US" sz="2400" dirty="0"/>
              <a:t>外髁的</a:t>
            </a:r>
            <a:r>
              <a:rPr lang="zh-CN" altLang="en-US" sz="2400" dirty="0" smtClean="0"/>
              <a:t>后方     胫骨</a:t>
            </a:r>
            <a:r>
              <a:rPr lang="zh-CN" altLang="en-US" sz="2400" dirty="0"/>
              <a:t>平台的</a:t>
            </a:r>
            <a:r>
              <a:rPr lang="zh-CN" altLang="en-US" sz="2400" dirty="0" smtClean="0"/>
              <a:t>前方</a:t>
            </a:r>
            <a:endParaRPr lang="en-US" altLang="zh-CN" sz="2400" dirty="0" smtClean="0"/>
          </a:p>
          <a:p>
            <a:pPr algn="just">
              <a:lnSpc>
                <a:spcPct val="125000"/>
              </a:lnSpc>
              <a:spcAft>
                <a:spcPts val="600"/>
              </a:spcAft>
            </a:pPr>
            <a:r>
              <a:rPr lang="zh-CN" altLang="en-US" sz="2400" dirty="0" smtClean="0"/>
              <a:t>限制</a:t>
            </a:r>
            <a:r>
              <a:rPr lang="zh-CN" altLang="en-US" sz="2400" dirty="0"/>
              <a:t>胫骨向前移动（前拉）及向内转动</a:t>
            </a:r>
          </a:p>
        </p:txBody>
      </p:sp>
      <p:sp>
        <p:nvSpPr>
          <p:cNvPr id="9" name="矩形 8"/>
          <p:cNvSpPr/>
          <p:nvPr/>
        </p:nvSpPr>
        <p:spPr>
          <a:xfrm>
            <a:off x="4605865" y="6238577"/>
            <a:ext cx="7349066" cy="400110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zh-CN" altLang="en-US" sz="2000" dirty="0" smtClean="0"/>
              <a:t>慢性前</a:t>
            </a:r>
            <a:r>
              <a:rPr lang="zh-CN" altLang="en-US" sz="2000" dirty="0"/>
              <a:t>十字</a:t>
            </a:r>
            <a:r>
              <a:rPr lang="zh-CN" altLang="en-US" sz="2000" dirty="0" smtClean="0"/>
              <a:t>韧带损伤的病患，</a:t>
            </a:r>
            <a:r>
              <a:rPr lang="zh-CN" altLang="en-US" sz="2000" dirty="0"/>
              <a:t>百分之九十会合并有</a:t>
            </a:r>
            <a:r>
              <a:rPr lang="zh-CN" altLang="en-US" sz="2000" dirty="0" smtClean="0"/>
              <a:t>半月板的损伤。</a:t>
            </a:r>
            <a:endParaRPr lang="zh-CN" altLang="en-US" sz="2000" dirty="0"/>
          </a:p>
        </p:txBody>
      </p:sp>
      <p:sp>
        <p:nvSpPr>
          <p:cNvPr id="10" name="矩形 9"/>
          <p:cNvSpPr/>
          <p:nvPr/>
        </p:nvSpPr>
        <p:spPr>
          <a:xfrm>
            <a:off x="7528934" y="3681568"/>
            <a:ext cx="41656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600"/>
              </a:spcAft>
            </a:pPr>
            <a:r>
              <a:rPr lang="zh-CN" altLang="en-US" sz="2400" dirty="0"/>
              <a:t>股骨内髁的</a:t>
            </a:r>
            <a:r>
              <a:rPr lang="zh-CN" altLang="en-US" sz="2400" dirty="0" smtClean="0"/>
              <a:t>前方     胫骨</a:t>
            </a:r>
            <a:r>
              <a:rPr lang="zh-CN" altLang="en-US" sz="2400" dirty="0"/>
              <a:t>平抬的</a:t>
            </a:r>
            <a:r>
              <a:rPr lang="zh-CN" altLang="en-US" sz="2400" dirty="0" smtClean="0"/>
              <a:t>后方</a:t>
            </a:r>
            <a:endParaRPr lang="en-US" altLang="zh-CN" sz="2400" dirty="0" smtClean="0"/>
          </a:p>
          <a:p>
            <a:pPr algn="just">
              <a:lnSpc>
                <a:spcPct val="125000"/>
              </a:lnSpc>
              <a:spcAft>
                <a:spcPts val="600"/>
              </a:spcAft>
            </a:pPr>
            <a:r>
              <a:rPr lang="zh-CN" altLang="en-US" sz="2400" dirty="0" smtClean="0"/>
              <a:t>限制</a:t>
            </a:r>
            <a:r>
              <a:rPr lang="zh-CN" altLang="en-US" sz="2400" dirty="0"/>
              <a:t>胫骨</a:t>
            </a:r>
            <a:r>
              <a:rPr lang="zh-CN" altLang="en-US" sz="2400" dirty="0" smtClean="0"/>
              <a:t>向后移动（后拉</a:t>
            </a:r>
            <a:r>
              <a:rPr lang="zh-CN" altLang="en-US" sz="2400" dirty="0"/>
              <a:t>）及向内转动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887612" y="1546364"/>
            <a:ext cx="3725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+mn-ea"/>
              </a:rPr>
              <a:t>A</a:t>
            </a:r>
          </a:p>
          <a:p>
            <a:pPr algn="ctr"/>
            <a:r>
              <a:rPr lang="en-US" altLang="zh-CN" sz="2800" dirty="0" smtClean="0">
                <a:latin typeface="+mn-ea"/>
              </a:rPr>
              <a:t>C</a:t>
            </a:r>
          </a:p>
          <a:p>
            <a:pPr algn="ctr"/>
            <a:r>
              <a:rPr lang="en-US" altLang="zh-CN" sz="2800" dirty="0" smtClean="0">
                <a:latin typeface="+mn-ea"/>
              </a:rPr>
              <a:t>L</a:t>
            </a:r>
            <a:endParaRPr lang="zh-CN" altLang="en-US" sz="2800" dirty="0"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87612" y="4018630"/>
            <a:ext cx="3725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+mn-ea"/>
              </a:rPr>
              <a:t>PC</a:t>
            </a:r>
          </a:p>
          <a:p>
            <a:pPr algn="ctr"/>
            <a:r>
              <a:rPr lang="en-US" altLang="zh-CN" sz="2800" dirty="0" smtClean="0">
                <a:latin typeface="+mn-ea"/>
              </a:rPr>
              <a:t>L</a:t>
            </a:r>
            <a:endParaRPr lang="zh-CN" altLang="en-US" sz="2800" dirty="0">
              <a:latin typeface="+mn-ea"/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9867878" y="1388997"/>
            <a:ext cx="372534" cy="17926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9867878" y="3826092"/>
            <a:ext cx="372534" cy="179269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513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/>
        </p:nvSpPr>
        <p:spPr>
          <a:xfrm>
            <a:off x="196464" y="161571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www.1ppt.com/jiaoan/ 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www.1ppt.cn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1" y="0"/>
            <a:ext cx="32162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96086" y="2593674"/>
            <a:ext cx="2320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6000" b="1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-1" y="3556441"/>
            <a:ext cx="3225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CONTENTS</a:t>
            </a:r>
            <a:endParaRPr lang="zh-CN" altLang="en-US" sz="4000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3909356" y="1428698"/>
            <a:ext cx="3398314" cy="865184"/>
            <a:chOff x="3909356" y="1666934"/>
            <a:chExt cx="3398314" cy="865184"/>
          </a:xfrm>
        </p:grpSpPr>
        <p:grpSp>
          <p:nvGrpSpPr>
            <p:cNvPr id="42" name="组合 41"/>
            <p:cNvGrpSpPr/>
            <p:nvPr/>
          </p:nvGrpSpPr>
          <p:grpSpPr>
            <a:xfrm>
              <a:off x="4912812" y="1666934"/>
              <a:ext cx="2394858" cy="865184"/>
              <a:chOff x="4818742" y="1356667"/>
              <a:chExt cx="2394858" cy="865184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4818742" y="1356667"/>
                <a:ext cx="23948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</a:rPr>
                  <a:t>概述</a:t>
                </a:r>
                <a:endParaRPr lang="zh-CN" altLang="en-US" sz="2800" b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4818742" y="1852519"/>
                <a:ext cx="23948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Summary</a:t>
                </a:r>
                <a:endParaRPr lang="zh-CN" altLang="en-US" dirty="0">
                  <a:solidFill>
                    <a:schemeClr val="bg1">
                      <a:lumMod val="7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3909356" y="1685526"/>
              <a:ext cx="828000" cy="828000"/>
              <a:chOff x="3909356" y="1685526"/>
              <a:chExt cx="828000" cy="828000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3909356" y="1745583"/>
                <a:ext cx="8280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b="1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3909356" y="1685526"/>
                <a:ext cx="828000" cy="8280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8098970" y="1428698"/>
            <a:ext cx="3416755" cy="830997"/>
            <a:chOff x="8098970" y="1684028"/>
            <a:chExt cx="3416755" cy="830997"/>
          </a:xfrm>
        </p:grpSpPr>
        <p:grpSp>
          <p:nvGrpSpPr>
            <p:cNvPr id="41" name="组合 40"/>
            <p:cNvGrpSpPr/>
            <p:nvPr/>
          </p:nvGrpSpPr>
          <p:grpSpPr>
            <a:xfrm>
              <a:off x="9120867" y="1684028"/>
              <a:ext cx="2394858" cy="830997"/>
              <a:chOff x="9042399" y="1373760"/>
              <a:chExt cx="2394858" cy="830997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9042399" y="1373760"/>
                <a:ext cx="23948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latin typeface="微软雅黑" panose="020B0503020204020204" pitchFamily="34" charset="-122"/>
                  </a:rPr>
                  <a:t>临床症状</a:t>
                </a:r>
                <a:endParaRPr lang="zh-CN" altLang="en-US" sz="2800" b="1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9042399" y="1835425"/>
                <a:ext cx="23948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Clinical symptoms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8098970" y="1685526"/>
              <a:ext cx="899886" cy="828000"/>
              <a:chOff x="8098970" y="1685526"/>
              <a:chExt cx="899886" cy="828000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8098970" y="1714806"/>
                <a:ext cx="89988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 dirty="0" smtClean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4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8134913" y="1685526"/>
                <a:ext cx="828000" cy="8280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5" name="组合 74"/>
          <p:cNvGrpSpPr/>
          <p:nvPr/>
        </p:nvGrpSpPr>
        <p:grpSpPr>
          <a:xfrm>
            <a:off x="3873413" y="4567527"/>
            <a:ext cx="3434257" cy="861775"/>
            <a:chOff x="3873413" y="4736171"/>
            <a:chExt cx="3434257" cy="861775"/>
          </a:xfrm>
        </p:grpSpPr>
        <p:grpSp>
          <p:nvGrpSpPr>
            <p:cNvPr id="44" name="组合 43"/>
            <p:cNvGrpSpPr/>
            <p:nvPr/>
          </p:nvGrpSpPr>
          <p:grpSpPr>
            <a:xfrm>
              <a:off x="4912812" y="4736171"/>
              <a:ext cx="2394858" cy="861775"/>
              <a:chOff x="4818742" y="3526390"/>
              <a:chExt cx="2394858" cy="861775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4818742" y="3526390"/>
                <a:ext cx="23948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</a:rPr>
                  <a:t>治疗</a:t>
                </a:r>
                <a:endParaRPr lang="zh-CN" altLang="en-US" sz="2800" b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4818742" y="4018833"/>
                <a:ext cx="23948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Treatment</a:t>
                </a:r>
                <a:endParaRPr lang="zh-CN" altLang="en-US" dirty="0">
                  <a:solidFill>
                    <a:schemeClr val="bg1">
                      <a:lumMod val="7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3873413" y="4753058"/>
              <a:ext cx="899886" cy="828000"/>
              <a:chOff x="3873413" y="4753058"/>
              <a:chExt cx="899886" cy="828000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3873413" y="4782338"/>
                <a:ext cx="89988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05</a:t>
                </a:r>
                <a:endParaRPr lang="zh-CN" altLang="en-US" sz="4400" b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3909356" y="4753058"/>
                <a:ext cx="828000" cy="8280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>
            <a:off x="3873413" y="2999817"/>
            <a:ext cx="3434257" cy="861775"/>
            <a:chOff x="3873413" y="3187016"/>
            <a:chExt cx="3434257" cy="861775"/>
          </a:xfrm>
        </p:grpSpPr>
        <p:grpSp>
          <p:nvGrpSpPr>
            <p:cNvPr id="54" name="组合 53"/>
            <p:cNvGrpSpPr/>
            <p:nvPr/>
          </p:nvGrpSpPr>
          <p:grpSpPr>
            <a:xfrm>
              <a:off x="4912812" y="3187016"/>
              <a:ext cx="2394858" cy="861775"/>
              <a:chOff x="4818742" y="3526390"/>
              <a:chExt cx="2394858" cy="861775"/>
            </a:xfrm>
          </p:grpSpPr>
          <p:sp>
            <p:nvSpPr>
              <p:cNvPr id="55" name="文本框 54"/>
              <p:cNvSpPr txBox="1"/>
              <p:nvPr/>
            </p:nvSpPr>
            <p:spPr>
              <a:xfrm>
                <a:off x="4818742" y="3526390"/>
                <a:ext cx="23948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</a:rPr>
                  <a:t>诊断方法</a:t>
                </a:r>
                <a:endParaRPr lang="zh-CN" altLang="en-US" sz="2800" b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6" name="文本框 55"/>
              <p:cNvSpPr txBox="1"/>
              <p:nvPr/>
            </p:nvSpPr>
            <p:spPr>
              <a:xfrm>
                <a:off x="4818742" y="4018833"/>
                <a:ext cx="23948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dirty="0" smtClean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iagnostic Method</a:t>
                </a:r>
                <a:endParaRPr lang="zh-CN" altLang="en-US" dirty="0">
                  <a:solidFill>
                    <a:schemeClr val="bg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3873413" y="3203903"/>
              <a:ext cx="899886" cy="828000"/>
              <a:chOff x="3873413" y="3203903"/>
              <a:chExt cx="899886" cy="828000"/>
            </a:xfrm>
          </p:grpSpPr>
          <p:sp>
            <p:nvSpPr>
              <p:cNvPr id="57" name="文本框 56"/>
              <p:cNvSpPr txBox="1"/>
              <p:nvPr/>
            </p:nvSpPr>
            <p:spPr>
              <a:xfrm>
                <a:off x="3873413" y="3233183"/>
                <a:ext cx="89988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4400" b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3909356" y="3203903"/>
                <a:ext cx="828000" cy="8280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72" name="组合 71"/>
          <p:cNvGrpSpPr/>
          <p:nvPr/>
        </p:nvGrpSpPr>
        <p:grpSpPr>
          <a:xfrm>
            <a:off x="8098970" y="3005807"/>
            <a:ext cx="3416755" cy="830997"/>
            <a:chOff x="8098970" y="3202405"/>
            <a:chExt cx="3416755" cy="830997"/>
          </a:xfrm>
        </p:grpSpPr>
        <p:grpSp>
          <p:nvGrpSpPr>
            <p:cNvPr id="59" name="组合 58"/>
            <p:cNvGrpSpPr/>
            <p:nvPr/>
          </p:nvGrpSpPr>
          <p:grpSpPr>
            <a:xfrm>
              <a:off x="9120867" y="3202405"/>
              <a:ext cx="2394858" cy="830997"/>
              <a:chOff x="9042399" y="3526390"/>
              <a:chExt cx="2394858" cy="830997"/>
            </a:xfrm>
          </p:grpSpPr>
          <p:sp>
            <p:nvSpPr>
              <p:cNvPr id="60" name="文本框 59"/>
              <p:cNvSpPr txBox="1"/>
              <p:nvPr/>
            </p:nvSpPr>
            <p:spPr>
              <a:xfrm>
                <a:off x="9042399" y="3526390"/>
                <a:ext cx="23948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</a:rPr>
                  <a:t>病因</a:t>
                </a:r>
                <a:endParaRPr lang="zh-CN" altLang="en-US" sz="2800" b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9042399" y="3988055"/>
                <a:ext cx="23948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Pathogeny</a:t>
                </a:r>
                <a:endParaRPr lang="zh-CN" altLang="en-US" dirty="0">
                  <a:solidFill>
                    <a:schemeClr val="bg1">
                      <a:lumMod val="7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8098970" y="3203903"/>
              <a:ext cx="899886" cy="828000"/>
              <a:chOff x="8098970" y="3203903"/>
              <a:chExt cx="899886" cy="828000"/>
            </a:xfrm>
          </p:grpSpPr>
          <p:sp>
            <p:nvSpPr>
              <p:cNvPr id="62" name="文本框 61"/>
              <p:cNvSpPr txBox="1"/>
              <p:nvPr/>
            </p:nvSpPr>
            <p:spPr>
              <a:xfrm>
                <a:off x="8098970" y="3233183"/>
                <a:ext cx="89988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4400" b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8134913" y="3203903"/>
                <a:ext cx="828000" cy="8280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593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 p14:presetBounceEnd="4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 p14:presetBounceEnd="4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2327257"/>
            <a:ext cx="4382535" cy="38534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64683" y="137160"/>
            <a:ext cx="10862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 on </a:t>
            </a:r>
            <a:r>
              <a:rPr lang="en-US" altLang="zh-CN" sz="40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Arthropathy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1" r="17997" b="7655"/>
          <a:stretch/>
        </p:blipFill>
        <p:spPr>
          <a:xfrm>
            <a:off x="4741413" y="1675975"/>
            <a:ext cx="3167409" cy="50800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7" t="-144"/>
          <a:stretch/>
        </p:blipFill>
        <p:spPr>
          <a:xfrm>
            <a:off x="8602134" y="2235200"/>
            <a:ext cx="3323166" cy="4031712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 flipH="1">
            <a:off x="9599506" y="4046642"/>
            <a:ext cx="864000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98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/>
        </p:nvSpPr>
        <p:spPr>
          <a:xfrm>
            <a:off x="196464" y="161571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www.1ppt.com/jiaoan/ 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www.1ppt.cn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1" y="0"/>
            <a:ext cx="32162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96086" y="2593674"/>
            <a:ext cx="2320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6000" b="1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-1" y="3556441"/>
            <a:ext cx="3225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CONTENTS</a:t>
            </a:r>
            <a:endParaRPr lang="zh-CN" altLang="en-US" sz="4000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3909356" y="1428698"/>
            <a:ext cx="3398314" cy="865184"/>
            <a:chOff x="3909356" y="1666934"/>
            <a:chExt cx="3398314" cy="865184"/>
          </a:xfrm>
        </p:grpSpPr>
        <p:grpSp>
          <p:nvGrpSpPr>
            <p:cNvPr id="42" name="组合 41"/>
            <p:cNvGrpSpPr/>
            <p:nvPr/>
          </p:nvGrpSpPr>
          <p:grpSpPr>
            <a:xfrm>
              <a:off x="4912812" y="1666934"/>
              <a:ext cx="2394858" cy="865184"/>
              <a:chOff x="4818742" y="1356667"/>
              <a:chExt cx="2394858" cy="865184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4818742" y="1356667"/>
                <a:ext cx="23948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</a:rPr>
                  <a:t>概述</a:t>
                </a:r>
                <a:endParaRPr lang="zh-CN" altLang="en-US" sz="2800" b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4818742" y="1852519"/>
                <a:ext cx="23948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Summary</a:t>
                </a:r>
                <a:endParaRPr lang="zh-CN" altLang="en-US" dirty="0">
                  <a:solidFill>
                    <a:schemeClr val="bg1">
                      <a:lumMod val="7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3909356" y="1685526"/>
              <a:ext cx="828000" cy="828000"/>
              <a:chOff x="3909356" y="1685526"/>
              <a:chExt cx="828000" cy="828000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3909356" y="1745583"/>
                <a:ext cx="8280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b="1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3909356" y="1685526"/>
                <a:ext cx="828000" cy="8280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8098970" y="1428698"/>
            <a:ext cx="3416755" cy="830997"/>
            <a:chOff x="8098970" y="1684028"/>
            <a:chExt cx="3416755" cy="830997"/>
          </a:xfrm>
        </p:grpSpPr>
        <p:grpSp>
          <p:nvGrpSpPr>
            <p:cNvPr id="41" name="组合 40"/>
            <p:cNvGrpSpPr/>
            <p:nvPr/>
          </p:nvGrpSpPr>
          <p:grpSpPr>
            <a:xfrm>
              <a:off x="9120867" y="1684028"/>
              <a:ext cx="2394858" cy="830997"/>
              <a:chOff x="9042399" y="1373760"/>
              <a:chExt cx="2394858" cy="830997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9042399" y="1373760"/>
                <a:ext cx="23948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</a:rPr>
                  <a:t>临床症状</a:t>
                </a:r>
                <a:endParaRPr lang="zh-CN" altLang="en-US" sz="2800" b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9042399" y="1835425"/>
                <a:ext cx="23948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Clinical symptoms</a:t>
                </a:r>
                <a:endParaRPr lang="zh-CN" altLang="en-US" dirty="0">
                  <a:solidFill>
                    <a:schemeClr val="bg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8098970" y="1685526"/>
              <a:ext cx="899886" cy="828000"/>
              <a:chOff x="8098970" y="1685526"/>
              <a:chExt cx="899886" cy="828000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8098970" y="1714806"/>
                <a:ext cx="89988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4400" b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8134913" y="1685526"/>
                <a:ext cx="828000" cy="8280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75" name="组合 74"/>
          <p:cNvGrpSpPr/>
          <p:nvPr/>
        </p:nvGrpSpPr>
        <p:grpSpPr>
          <a:xfrm>
            <a:off x="3873413" y="4567527"/>
            <a:ext cx="3434257" cy="861775"/>
            <a:chOff x="3873413" y="4736171"/>
            <a:chExt cx="3434257" cy="861775"/>
          </a:xfrm>
        </p:grpSpPr>
        <p:grpSp>
          <p:nvGrpSpPr>
            <p:cNvPr id="44" name="组合 43"/>
            <p:cNvGrpSpPr/>
            <p:nvPr/>
          </p:nvGrpSpPr>
          <p:grpSpPr>
            <a:xfrm>
              <a:off x="4912812" y="4736171"/>
              <a:ext cx="2394858" cy="861775"/>
              <a:chOff x="4818742" y="3526390"/>
              <a:chExt cx="2394858" cy="861775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4818742" y="3526390"/>
                <a:ext cx="23948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</a:rPr>
                  <a:t>治疗</a:t>
                </a:r>
                <a:endParaRPr lang="zh-CN" altLang="en-US" sz="2800" b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4818742" y="4018833"/>
                <a:ext cx="23948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Treatment</a:t>
                </a:r>
                <a:endParaRPr lang="zh-CN" altLang="en-US" dirty="0">
                  <a:solidFill>
                    <a:schemeClr val="bg1">
                      <a:lumMod val="7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3873413" y="4753058"/>
              <a:ext cx="899886" cy="828000"/>
              <a:chOff x="3873413" y="4753058"/>
              <a:chExt cx="899886" cy="828000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3873413" y="4782338"/>
                <a:ext cx="89988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05</a:t>
                </a:r>
                <a:endParaRPr lang="zh-CN" altLang="en-US" sz="4400" b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3909356" y="4753058"/>
                <a:ext cx="828000" cy="8280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>
            <a:off x="3873413" y="2999817"/>
            <a:ext cx="3434257" cy="861775"/>
            <a:chOff x="3873413" y="3187016"/>
            <a:chExt cx="3434257" cy="861775"/>
          </a:xfrm>
        </p:grpSpPr>
        <p:grpSp>
          <p:nvGrpSpPr>
            <p:cNvPr id="54" name="组合 53"/>
            <p:cNvGrpSpPr/>
            <p:nvPr/>
          </p:nvGrpSpPr>
          <p:grpSpPr>
            <a:xfrm>
              <a:off x="4912812" y="3187016"/>
              <a:ext cx="2394858" cy="861775"/>
              <a:chOff x="4818742" y="3526390"/>
              <a:chExt cx="2394858" cy="861775"/>
            </a:xfrm>
          </p:grpSpPr>
          <p:sp>
            <p:nvSpPr>
              <p:cNvPr id="55" name="文本框 54"/>
              <p:cNvSpPr txBox="1"/>
              <p:nvPr/>
            </p:nvSpPr>
            <p:spPr>
              <a:xfrm>
                <a:off x="4818742" y="3526390"/>
                <a:ext cx="23948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latin typeface="微软雅黑" panose="020B0503020204020204" pitchFamily="34" charset="-122"/>
                  </a:rPr>
                  <a:t>诊断方法</a:t>
                </a:r>
                <a:endParaRPr lang="zh-CN" altLang="en-US" sz="2800" b="1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6" name="文本框 55"/>
              <p:cNvSpPr txBox="1"/>
              <p:nvPr/>
            </p:nvSpPr>
            <p:spPr>
              <a:xfrm>
                <a:off x="4818742" y="4018833"/>
                <a:ext cx="23948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dirty="0" smtClean="0">
                    <a:solidFill>
                      <a:schemeClr val="bg1">
                        <a:lumMod val="6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iagnostic Method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3873413" y="3203903"/>
              <a:ext cx="899886" cy="828000"/>
              <a:chOff x="3873413" y="3203903"/>
              <a:chExt cx="899886" cy="828000"/>
            </a:xfrm>
          </p:grpSpPr>
          <p:sp>
            <p:nvSpPr>
              <p:cNvPr id="57" name="文本框 56"/>
              <p:cNvSpPr txBox="1"/>
              <p:nvPr/>
            </p:nvSpPr>
            <p:spPr>
              <a:xfrm>
                <a:off x="3873413" y="3233183"/>
                <a:ext cx="89988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 dirty="0" smtClean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4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3909356" y="3203903"/>
                <a:ext cx="828000" cy="8280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2" name="组合 71"/>
          <p:cNvGrpSpPr/>
          <p:nvPr/>
        </p:nvGrpSpPr>
        <p:grpSpPr>
          <a:xfrm>
            <a:off x="8098970" y="3005807"/>
            <a:ext cx="3416755" cy="830997"/>
            <a:chOff x="8098970" y="3202405"/>
            <a:chExt cx="3416755" cy="830997"/>
          </a:xfrm>
        </p:grpSpPr>
        <p:grpSp>
          <p:nvGrpSpPr>
            <p:cNvPr id="59" name="组合 58"/>
            <p:cNvGrpSpPr/>
            <p:nvPr/>
          </p:nvGrpSpPr>
          <p:grpSpPr>
            <a:xfrm>
              <a:off x="9120867" y="3202405"/>
              <a:ext cx="2394858" cy="830997"/>
              <a:chOff x="9042399" y="3526390"/>
              <a:chExt cx="2394858" cy="830997"/>
            </a:xfrm>
          </p:grpSpPr>
          <p:sp>
            <p:nvSpPr>
              <p:cNvPr id="60" name="文本框 59"/>
              <p:cNvSpPr txBox="1"/>
              <p:nvPr/>
            </p:nvSpPr>
            <p:spPr>
              <a:xfrm>
                <a:off x="9042399" y="3526390"/>
                <a:ext cx="23948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</a:rPr>
                  <a:t>病因</a:t>
                </a:r>
                <a:endParaRPr lang="zh-CN" altLang="en-US" sz="2800" b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9042399" y="3988055"/>
                <a:ext cx="23948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Pathogeny</a:t>
                </a:r>
                <a:endParaRPr lang="zh-CN" altLang="en-US" dirty="0">
                  <a:solidFill>
                    <a:schemeClr val="bg1">
                      <a:lumMod val="7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8098970" y="3203903"/>
              <a:ext cx="899886" cy="828000"/>
              <a:chOff x="8098970" y="3203903"/>
              <a:chExt cx="899886" cy="828000"/>
            </a:xfrm>
          </p:grpSpPr>
          <p:sp>
            <p:nvSpPr>
              <p:cNvPr id="62" name="文本框 61"/>
              <p:cNvSpPr txBox="1"/>
              <p:nvPr/>
            </p:nvSpPr>
            <p:spPr>
              <a:xfrm>
                <a:off x="8098970" y="3233183"/>
                <a:ext cx="89988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4400" b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8134913" y="3203903"/>
                <a:ext cx="828000" cy="8280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4896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 p14:presetBounceEnd="4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 p14:presetBounceEnd="4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" r="5207" b="13520"/>
          <a:stretch/>
        </p:blipFill>
        <p:spPr>
          <a:xfrm>
            <a:off x="626533" y="1705610"/>
            <a:ext cx="5418668" cy="3560657"/>
          </a:xfrm>
          <a:prstGeom prst="rect">
            <a:avLst/>
          </a:prstGeom>
          <a:ln>
            <a:solidFill>
              <a:srgbClr val="003230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266" y="1705610"/>
            <a:ext cx="5418668" cy="356065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39333" y="5672666"/>
            <a:ext cx="3793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胫骨压迫实验</a:t>
            </a:r>
            <a:endParaRPr lang="zh-CN" altLang="en-US" sz="2400" dirty="0"/>
          </a:p>
        </p:txBody>
      </p:sp>
      <p:sp>
        <p:nvSpPr>
          <p:cNvPr id="5" name="文本框 4"/>
          <p:cNvSpPr txBox="1"/>
          <p:nvPr/>
        </p:nvSpPr>
        <p:spPr>
          <a:xfrm>
            <a:off x="7095066" y="5672666"/>
            <a:ext cx="3793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抽屉实验</a:t>
            </a:r>
            <a:endParaRPr lang="zh-CN" altLang="en-US" sz="2400" dirty="0"/>
          </a:p>
        </p:txBody>
      </p:sp>
      <p:sp>
        <p:nvSpPr>
          <p:cNvPr id="6" name="文本框 5"/>
          <p:cNvSpPr txBox="1"/>
          <p:nvPr/>
        </p:nvSpPr>
        <p:spPr>
          <a:xfrm>
            <a:off x="664683" y="137160"/>
            <a:ext cx="10862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 on </a:t>
            </a:r>
            <a:r>
              <a:rPr lang="en-US" altLang="zh-CN" sz="40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Arthropathy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10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64683" y="137160"/>
            <a:ext cx="10862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 on </a:t>
            </a:r>
            <a:r>
              <a:rPr lang="en-US" altLang="zh-CN" sz="40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Arthropathy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4093547977"/>
              </p:ext>
            </p:extLst>
          </p:nvPr>
        </p:nvGraphicFramePr>
        <p:xfrm>
          <a:off x="-1744131" y="133449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4024282275"/>
              </p:ext>
            </p:extLst>
          </p:nvPr>
        </p:nvGraphicFramePr>
        <p:xfrm>
          <a:off x="5638800" y="1188720"/>
          <a:ext cx="6346616" cy="4878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云形 5"/>
          <p:cNvSpPr/>
          <p:nvPr/>
        </p:nvSpPr>
        <p:spPr>
          <a:xfrm>
            <a:off x="5212080" y="5722620"/>
            <a:ext cx="2346960" cy="1005840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关节液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lnSpc>
                <a:spcPct val="125000"/>
              </a:lnSpc>
            </a:pP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淋巴细胞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同侧圆角矩形 7"/>
          <p:cNvSpPr/>
          <p:nvPr/>
        </p:nvSpPr>
        <p:spPr>
          <a:xfrm>
            <a:off x="4572000" y="5505243"/>
            <a:ext cx="3627120" cy="1630680"/>
          </a:xfrm>
          <a:prstGeom prst="round2Same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32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lk2ct34">
      <a:majorFont>
        <a:latin typeface="Times New Roman" panose="020F0302020204030204"/>
        <a:ea typeface="Microsoft YaHei"/>
        <a:cs typeface=""/>
      </a:majorFont>
      <a:minorFont>
        <a:latin typeface="Times New Roman" panose="020F0502020204030204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4166</TotalTime>
  <Words>818</Words>
  <Application>Microsoft Office PowerPoint</Application>
  <PresentationFormat>宽屏</PresentationFormat>
  <Paragraphs>200</Paragraphs>
  <Slides>14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等线</vt:lpstr>
      <vt:lpstr>微软雅黑</vt:lpstr>
      <vt:lpstr>微软雅黑</vt:lpstr>
      <vt:lpstr>Arial</vt:lpstr>
      <vt:lpstr>Symbol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田传信</dc:creator>
  <cp:lastModifiedBy>Chiang SH.</cp:lastModifiedBy>
  <cp:revision>283</cp:revision>
  <dcterms:created xsi:type="dcterms:W3CDTF">2018-04-23T00:59:18Z</dcterms:created>
  <dcterms:modified xsi:type="dcterms:W3CDTF">2018-08-31T17:35:35Z</dcterms:modified>
</cp:coreProperties>
</file>